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7.png" ContentType="image/png"/>
  <Override PartName="/ppt/media/image5.jpeg" ContentType="image/jpeg"/>
  <Override PartName="/ppt/media/image6.png" ContentType="image/png"/>
  <Override PartName="/ppt/media/image8.png" ContentType="image/png"/>
  <Override PartName="/ppt/media/image10.png" ContentType="image/png"/>
  <Override PartName="/ppt/media/image11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10080625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8000" cy="146952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90720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682080"/>
            <a:ext cx="90720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8000" cy="146952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368208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68208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8000" cy="146952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907200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604520"/>
            <a:ext cx="907200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54736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54736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8000" cy="146952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604520"/>
            <a:ext cx="907200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8000" cy="146952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907200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8000" cy="146952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442692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604520"/>
            <a:ext cx="442692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8000" cy="146952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56000" y="2130480"/>
            <a:ext cx="856800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8000" cy="146952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368208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604520"/>
            <a:ext cx="442692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8000" cy="146952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442692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68208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8000" cy="146952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604520"/>
            <a:ext cx="442692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682080"/>
            <a:ext cx="90720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56000" y="2130480"/>
            <a:ext cx="856800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modifier le style du titre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503280" y="6356520"/>
            <a:ext cx="23522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18/08/2016</a:t>
            </a:r>
            <a:endParaRPr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444840" y="6356520"/>
            <a:ext cx="319068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Géré par CWT Portal Enterprise KDS Corporate</a:t>
            </a:r>
            <a:endParaRPr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224840" y="6356520"/>
            <a:ext cx="23522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EC31F1A-8211-4C73-93A4-261679B47CCA}" type="slidenum"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604520"/>
            <a:ext cx="907200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hyperlink" Target="http://www.corsair.fr/" TargetMode="External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hyperlink" Target="http://www.air-austral.com/" TargetMode="External"/><Relationship Id="rId7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hyperlink" Target="http://www.aircaraibes.com/" TargetMode="External"/><Relationship Id="rId4" Type="http://schemas.openxmlformats.org/officeDocument/2006/relationships/hyperlink" Target="http://www.airfrance.com/" TargetMode="External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jpeg"/><Relationship Id="rId8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8" descr=""/>
          <p:cNvPicPr/>
          <p:nvPr/>
        </p:nvPicPr>
        <p:blipFill>
          <a:blip r:embed="rId1"/>
          <a:stretch/>
        </p:blipFill>
        <p:spPr>
          <a:xfrm>
            <a:off x="8969400" y="6534000"/>
            <a:ext cx="415440" cy="323640"/>
          </a:xfrm>
          <a:prstGeom prst="rect">
            <a:avLst/>
          </a:prstGeom>
          <a:ln w="9360"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119160" y="2841120"/>
            <a:ext cx="2944440" cy="144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lang="fr-FR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800" spc="-1" strike="noStrike">
                <a:solidFill>
                  <a:srgbClr val="505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 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100080" y="4022280"/>
            <a:ext cx="2895120" cy="2240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800" spc="-1" strike="noStrike">
                <a:solidFill>
                  <a:srgbClr val="505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111240" y="4643280"/>
            <a:ext cx="2928600" cy="128556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0" rIns="0" tIns="0" bIns="0"/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Si un empêchement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ne vous permet pas de vous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présenter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avant l’heure limite d’enregistrement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indiquée sur votre billet,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pensez à prévenir  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Soit le service congés bonifiés au xx xx xx xx xx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(du lundi au vendredi de 9h à 17h)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Soit la compagnie au 0825 013 012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en dehors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des heures d’ouverture du service congés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bonifiés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111240" y="1214280"/>
            <a:ext cx="2928600" cy="15714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0" rIns="0" tIns="0" bIns="0"/>
          <a:p>
            <a:pPr marL="569880" indent="-29016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Bagages cabine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 seul bagage cabine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: la somme des 3 dimensions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(total longueur+largeur+hauteur) ne doit dépasser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115 cm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 accessoire de type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: sac à main, ordinateur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portable, appareil photo, housse de costume…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 poids maximal pour un bagage cabine et un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accessoire est de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10 kgs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111240" y="3071880"/>
            <a:ext cx="2928600" cy="128556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0" rIns="0" tIns="0" bIns="0"/>
          <a:p>
            <a:pPr marL="569880" indent="-29016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Bagages soute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Dimensions :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la somme des 3 dimensions de votre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 ne doit pas dépasser 300 cm (total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longueur+largeur+hauteur)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Poids : 40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kgs (2 bagages et le poids maximal pour chaque  bagage ne doit pas dépasser 32 kg) / 10 kg pour les bébés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0" y="-382680"/>
            <a:ext cx="2666520" cy="790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7"/>
          <p:cNvSpPr/>
          <p:nvPr/>
        </p:nvSpPr>
        <p:spPr>
          <a:xfrm>
            <a:off x="0" y="-395280"/>
            <a:ext cx="2666520" cy="790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8"/>
          <p:cNvSpPr/>
          <p:nvPr/>
        </p:nvSpPr>
        <p:spPr>
          <a:xfrm>
            <a:off x="0" y="0"/>
            <a:ext cx="1008036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" name="Picture 6" descr=""/>
          <p:cNvPicPr/>
          <p:nvPr/>
        </p:nvPicPr>
        <p:blipFill>
          <a:blip r:embed="rId2"/>
          <a:stretch/>
        </p:blipFill>
        <p:spPr>
          <a:xfrm>
            <a:off x="4040280" y="285840"/>
            <a:ext cx="1934640" cy="444240"/>
          </a:xfrm>
          <a:prstGeom prst="rect">
            <a:avLst/>
          </a:prstGeom>
          <a:ln w="9360">
            <a:noFill/>
          </a:ln>
        </p:spPr>
      </p:pic>
      <p:sp>
        <p:nvSpPr>
          <p:cNvPr id="49" name="CustomShape 9"/>
          <p:cNvSpPr/>
          <p:nvPr/>
        </p:nvSpPr>
        <p:spPr>
          <a:xfrm>
            <a:off x="3468600" y="4643280"/>
            <a:ext cx="2928600" cy="128556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0" rIns="0" tIns="0" bIns="0"/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Si un empêchement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ne vous permet pas de vous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présenter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avant l’heure limite d’enregistrement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indiquée sur votre billet,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pensez à prévenir  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Soit le service congés bonifiés au xx xx xx xx xx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(du lundi au vendredi de 9h à 17h)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Soit la compagnie au 0820 042 042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en dehors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des heures d’ouverture du service congés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bonifiés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3468600" y="1214280"/>
            <a:ext cx="2928600" cy="15714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0" rIns="0" tIns="0" bIns="0"/>
          <a:p>
            <a:pPr marL="569880" indent="-29016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Bagages cabine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 seul bagage cabine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: la somme des 3 dimensions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(longueur 40cm +largeur 20cm +hauteur 55cm) ne doit dépasser 115 cm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 accessoire de type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: sac à main, ordinateur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portable, appareil photo, housse de costume…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 poids maximal pour un bagage cabine et un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accessoire est de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10 kgs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3468600" y="3071880"/>
            <a:ext cx="2928600" cy="128556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0" rIns="0" tIns="0" bIns="0"/>
          <a:p>
            <a:pPr marL="569880" indent="-29016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Bagages soute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Dimensions :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la somme des 3 dimensions de votre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 ne doit pas dépasser 158 cm (total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longueur+largeur+hauteur)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Poids : 2*23 kgs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/ 10kg pour les bébés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3897360" y="785880"/>
            <a:ext cx="1856880" cy="394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1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Verdana"/>
                <a:hlinkClick r:id="rId3"/>
              </a:rPr>
              <a:t>http://www.corsair.fr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3" name="Picture 3" descr=""/>
          <p:cNvPicPr/>
          <p:nvPr/>
        </p:nvPicPr>
        <p:blipFill>
          <a:blip r:embed="rId4"/>
          <a:stretch/>
        </p:blipFill>
        <p:spPr>
          <a:xfrm>
            <a:off x="7655040" y="71280"/>
            <a:ext cx="1498320" cy="1498320"/>
          </a:xfrm>
          <a:prstGeom prst="rect">
            <a:avLst/>
          </a:prstGeom>
          <a:ln w="9360">
            <a:noFill/>
          </a:ln>
        </p:spPr>
      </p:pic>
      <p:sp>
        <p:nvSpPr>
          <p:cNvPr id="54" name="CustomShape 13"/>
          <p:cNvSpPr/>
          <p:nvPr/>
        </p:nvSpPr>
        <p:spPr>
          <a:xfrm>
            <a:off x="6583320" y="0"/>
            <a:ext cx="36111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16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MEMO CONGES BONIFIES</a:t>
            </a:r>
            <a:r>
              <a:rPr b="1" lang="fr-FR" sz="12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4"/>
          <p:cNvSpPr/>
          <p:nvPr/>
        </p:nvSpPr>
        <p:spPr>
          <a:xfrm>
            <a:off x="6583320" y="1357200"/>
            <a:ext cx="3611160" cy="42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i="1" lang="fr-FR" sz="11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Quelques conseils pour bien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i="1" lang="fr-FR" sz="11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préparer votre voyage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5"/>
          <p:cNvSpPr/>
          <p:nvPr/>
        </p:nvSpPr>
        <p:spPr>
          <a:xfrm>
            <a:off x="6897600" y="1785960"/>
            <a:ext cx="3214440" cy="167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Vous trouverez ci-après, toutes les consignes utiles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afin de faciliter votre voyage pris en charge par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XXXXXXXXXX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Il vous est recommandé de garder ce document avec vos titres électroniques, n° de vol et horaires de départ.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
</a:t>
            </a: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Pour tout voyage de/vers les DOM au départ ou via la Métropole à partir du 1er janvier 2013, l’autorisation de sortie du territoire n’est plus exigée.</a:t>
            </a: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
</a:t>
            </a: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Documents nécessaires :</a:t>
            </a: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
</a:t>
            </a:r>
            <a:r>
              <a:rPr b="1" i="1" lang="fr-FR" sz="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carte d'identité ou passeport 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FR" sz="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en cours de validité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6"/>
          <p:cNvSpPr/>
          <p:nvPr/>
        </p:nvSpPr>
        <p:spPr>
          <a:xfrm>
            <a:off x="6969240" y="3470400"/>
            <a:ext cx="3153960" cy="179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Il vous est demandé de respecter scrupuleusement les dates et horaires de vol ainsi que les instructions correspondantes et de veiller à arriver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FR" sz="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3 heures avant l’heure limite d’enregistrement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afin d’accomplir toutes les formalités.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En cas de changement de départ/de retour, d’annulation de votre demande de congé bonifié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ou de non présentation de vous-même ou de l’un de vos ayants droit à l’embarquement,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FR" sz="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des pénalités pouvant aller jusqu’à 100% du billet vous seront réclamées par la compagnie aérienne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17"/>
          <p:cNvSpPr/>
          <p:nvPr/>
        </p:nvSpPr>
        <p:spPr>
          <a:xfrm>
            <a:off x="7008840" y="5214960"/>
            <a:ext cx="3071520" cy="92844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0" rIns="0" tIns="0" bIns="0"/>
          <a:p>
            <a:pPr marL="569880" indent="-290160" algn="ctr">
              <a:lnSpc>
                <a:spcPct val="100000"/>
              </a:lnSpc>
            </a:pPr>
            <a:r>
              <a:rPr b="1" lang="fr-FR" sz="8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Guyane - Vaccin fièvre jaune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 algn="ctr">
              <a:lnSpc>
                <a:spcPct val="100000"/>
              </a:lnSpc>
            </a:pP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La vaccination contre la fièvre jaune est obligatoire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 algn="ctr">
              <a:lnSpc>
                <a:spcPct val="100000"/>
              </a:lnSpc>
            </a:pP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en Guyane pour toute personne résidente ou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 algn="ctr">
              <a:lnSpc>
                <a:spcPct val="100000"/>
              </a:lnSpc>
            </a:pPr>
            <a:r>
              <a:rPr lang="fr-FR" sz="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touriste (âgé de plus d’un an)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 algn="ctr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 injection à faire au minimum 10 jours avant le départ ; durée de validité : 10 ans.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
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18"/>
          <p:cNvSpPr/>
          <p:nvPr/>
        </p:nvSpPr>
        <p:spPr>
          <a:xfrm>
            <a:off x="111240" y="6357960"/>
            <a:ext cx="6286320" cy="3567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rIns="0" tIns="0" bIns="0"/>
          <a:p>
            <a:pPr marL="112680" indent="-29016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Pensez à contacter la compagnie 24h avant votre vol retour afin de vérifier l’horaire directement sur leur site internet ou par téléphone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TextShape 19"/>
          <p:cNvSpPr txBox="1"/>
          <p:nvPr/>
        </p:nvSpPr>
        <p:spPr>
          <a:xfrm>
            <a:off x="7728120" y="6492960"/>
            <a:ext cx="2352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r>
              <a:rPr lang="fr-FR" sz="7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18/08/2016</a:t>
            </a:r>
            <a:endParaRPr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61" name="Picture 2" descr=""/>
          <p:cNvPicPr/>
          <p:nvPr/>
        </p:nvPicPr>
        <p:blipFill>
          <a:blip r:embed="rId5"/>
          <a:stretch/>
        </p:blipFill>
        <p:spPr>
          <a:xfrm>
            <a:off x="611280" y="214200"/>
            <a:ext cx="1904760" cy="637920"/>
          </a:xfrm>
          <a:prstGeom prst="rect">
            <a:avLst/>
          </a:prstGeom>
          <a:ln w="9360">
            <a:noFill/>
          </a:ln>
        </p:spPr>
      </p:pic>
      <p:sp>
        <p:nvSpPr>
          <p:cNvPr id="62" name="CustomShape 20"/>
          <p:cNvSpPr/>
          <p:nvPr/>
        </p:nvSpPr>
        <p:spPr>
          <a:xfrm>
            <a:off x="539640" y="785880"/>
            <a:ext cx="2071440" cy="394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1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Verdana"/>
                <a:hlinkClick r:id="rId6"/>
              </a:rPr>
              <a:t>http://www.air-austral.com</a:t>
            </a:r>
            <a:r>
              <a:rPr lang="fr-F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2" descr=""/>
          <p:cNvPicPr/>
          <p:nvPr/>
        </p:nvPicPr>
        <p:blipFill>
          <a:blip r:embed="rId1"/>
          <a:stretch/>
        </p:blipFill>
        <p:spPr>
          <a:xfrm>
            <a:off x="7397640" y="214200"/>
            <a:ext cx="2257200" cy="409320"/>
          </a:xfrm>
          <a:prstGeom prst="rect">
            <a:avLst/>
          </a:prstGeom>
          <a:ln w="9360">
            <a:noFill/>
          </a:ln>
        </p:spPr>
      </p:pic>
      <p:sp>
        <p:nvSpPr>
          <p:cNvPr id="64" name="CustomShape 1"/>
          <p:cNvSpPr/>
          <p:nvPr/>
        </p:nvSpPr>
        <p:spPr>
          <a:xfrm>
            <a:off x="0" y="-846000"/>
            <a:ext cx="2590560" cy="1761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2"/>
          <p:cNvSpPr/>
          <p:nvPr/>
        </p:nvSpPr>
        <p:spPr>
          <a:xfrm>
            <a:off x="3622680" y="4572000"/>
            <a:ext cx="2928600" cy="128556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0" rIns="0" tIns="0" bIns="0"/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Si un empêchement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ne vous permet pas de vous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présenter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avant l’heure limite d’enregistrement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indiquée sur votre billet,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pensez à prévenir  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Soit le service congés bonifiés au xx xx xx xx xx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(du lundi au vendredi de 9h à 17h)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Soit la compagnie au 0820 835 835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en dehors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des heures d’ouverture du service congés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bonifiés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3623040" y="1143000"/>
            <a:ext cx="2928600" cy="15714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0" rIns="0" tIns="0" bIns="0"/>
          <a:p>
            <a:pPr marL="569880" indent="-29016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Bagages cabine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 seul bagage cabine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: la somme des 3 dimensions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(L 55 cm x l 40 cm x H 20 cm ) ne doit dépasser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115 cm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 accessoire de type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: sac à main, ordinateur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portable, appareil photo, housse de costume…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 poids maximal pour un bagage cabine et un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accessoire est de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10 kgs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7" name="Picture 4" descr=""/>
          <p:cNvPicPr/>
          <p:nvPr/>
        </p:nvPicPr>
        <p:blipFill>
          <a:blip r:embed="rId2"/>
          <a:stretch/>
        </p:blipFill>
        <p:spPr>
          <a:xfrm>
            <a:off x="3683160" y="142920"/>
            <a:ext cx="2729880" cy="499680"/>
          </a:xfrm>
          <a:prstGeom prst="rect">
            <a:avLst/>
          </a:prstGeom>
          <a:ln w="9360">
            <a:noFill/>
          </a:ln>
        </p:spPr>
      </p:pic>
      <p:sp>
        <p:nvSpPr>
          <p:cNvPr id="68" name="CustomShape 4"/>
          <p:cNvSpPr/>
          <p:nvPr/>
        </p:nvSpPr>
        <p:spPr>
          <a:xfrm>
            <a:off x="3611520" y="3000240"/>
            <a:ext cx="2928600" cy="128556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0" rIns="0" tIns="0" bIns="0"/>
          <a:p>
            <a:pPr marL="569880" indent="-29016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Bagages soute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Dimensions :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la somme des 3 dimensions de votre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 ne doit pas dépasser 158 cm (total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longueur+largeur+hauteur)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Poids : 2*23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kg / 10kg pour les bébés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5"/>
          <p:cNvSpPr/>
          <p:nvPr/>
        </p:nvSpPr>
        <p:spPr>
          <a:xfrm>
            <a:off x="3611520" y="600120"/>
            <a:ext cx="2999880" cy="394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1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Verdana"/>
                <a:hlinkClick r:id="rId3"/>
              </a:rPr>
              <a:t>http://www.aircaraibes.com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CustomShape 6"/>
          <p:cNvSpPr/>
          <p:nvPr/>
        </p:nvSpPr>
        <p:spPr>
          <a:xfrm>
            <a:off x="6988320" y="2769840"/>
            <a:ext cx="2944440" cy="144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lang="fr-FR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800" spc="-1" strike="noStrike">
                <a:solidFill>
                  <a:srgbClr val="505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 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7"/>
          <p:cNvSpPr/>
          <p:nvPr/>
        </p:nvSpPr>
        <p:spPr>
          <a:xfrm>
            <a:off x="6980400" y="4572000"/>
            <a:ext cx="2928600" cy="128556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0" rIns="0" tIns="0" bIns="0"/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Si un empêchement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ne vous permet pas de vous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présenter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avant l’heure limite d’enregistrement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indiquée sur votre billet,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pensez à prévenir  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Soit le service congés bonifiés au xx xx xx xx xx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(du lundi au vendredi de 9h à 17h)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Soit la compagnie au 36 54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en dehors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des heures d’ouverture du service congés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bonifiés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8"/>
          <p:cNvSpPr/>
          <p:nvPr/>
        </p:nvSpPr>
        <p:spPr>
          <a:xfrm>
            <a:off x="6980760" y="1143000"/>
            <a:ext cx="2928600" cy="157140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0" rIns="0" tIns="0" bIns="0"/>
          <a:p>
            <a:pPr marL="569880" indent="-29016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Bagages cabine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 seul bagage cabine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: la somme des 3 dimensions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(55 cm x 35 cm x 25 cm )ne doit dépasser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115 cm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 accessoire de type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: sac à main, ordinateur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portable, appareil photo, housse de costume…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 poids maximal pour un bagage cabine et un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accessoire est de </a:t>
            </a: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10 kgs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9"/>
          <p:cNvSpPr/>
          <p:nvPr/>
        </p:nvSpPr>
        <p:spPr>
          <a:xfrm>
            <a:off x="6969240" y="3000240"/>
            <a:ext cx="2928600" cy="128556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0" rIns="0" tIns="0" bIns="0"/>
          <a:p>
            <a:pPr marL="569880" indent="-29016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Bagages soute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Dimensions :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la somme des 3 dimensions de votre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bagage ne doit pas dépasser 158 cm (total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longueur+largeur+hauteur)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Poids : 2*23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kg / 10kg pour les bébés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10"/>
          <p:cNvSpPr/>
          <p:nvPr/>
        </p:nvSpPr>
        <p:spPr>
          <a:xfrm>
            <a:off x="7040520" y="600120"/>
            <a:ext cx="2928600" cy="394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1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Verdana"/>
                <a:hlinkClick r:id="rId4"/>
              </a:rPr>
              <a:t>http://www.airfrance.com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11"/>
          <p:cNvSpPr/>
          <p:nvPr/>
        </p:nvSpPr>
        <p:spPr>
          <a:xfrm>
            <a:off x="0" y="-496800"/>
            <a:ext cx="1561680" cy="101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12"/>
          <p:cNvSpPr/>
          <p:nvPr/>
        </p:nvSpPr>
        <p:spPr>
          <a:xfrm>
            <a:off x="0" y="-1122480"/>
            <a:ext cx="1971360" cy="2323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13"/>
          <p:cNvSpPr/>
          <p:nvPr/>
        </p:nvSpPr>
        <p:spPr>
          <a:xfrm>
            <a:off x="42840" y="3341160"/>
            <a:ext cx="2944440" cy="144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lang="fr-FR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800" spc="-1" strike="noStrike">
                <a:solidFill>
                  <a:srgbClr val="505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 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14"/>
          <p:cNvSpPr/>
          <p:nvPr/>
        </p:nvSpPr>
        <p:spPr>
          <a:xfrm>
            <a:off x="34920" y="1143000"/>
            <a:ext cx="3071520" cy="171432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Pour éviter toute confusion lors de  l'enregistrement,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Retirez les anciennes étiquettes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collées sur vos bagages. Indiquez lisiblement vos nom et adresse à l'intérieur et à l'extérieur de vos bagages. Il est conseillé d'apposer sur chacun d'eux un signe distinctif (autocollant, ruban…) pour les repérer plus facilement  à l'arrivée.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Ne transportez pas d'objets de valeur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dans vos bagages de soute.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Gardez vos traitements médicaux et ordonnances </a:t>
            </a:r>
            <a:r>
              <a:rPr lang="fr-FR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avec vous.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15"/>
          <p:cNvSpPr/>
          <p:nvPr/>
        </p:nvSpPr>
        <p:spPr>
          <a:xfrm>
            <a:off x="46080" y="285840"/>
            <a:ext cx="306504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569880" indent="-290160"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Les règles d'or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9880" indent="-290160"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18c4c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pour vos bagages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Picture 24" descr=""/>
          <p:cNvPicPr/>
          <p:nvPr/>
        </p:nvPicPr>
        <p:blipFill>
          <a:blip r:embed="rId5"/>
          <a:stretch/>
        </p:blipFill>
        <p:spPr>
          <a:xfrm>
            <a:off x="2178000" y="5572080"/>
            <a:ext cx="856800" cy="473400"/>
          </a:xfrm>
          <a:prstGeom prst="rect">
            <a:avLst/>
          </a:prstGeom>
          <a:ln w="9360">
            <a:noFill/>
          </a:ln>
        </p:spPr>
      </p:pic>
      <p:pic>
        <p:nvPicPr>
          <p:cNvPr id="81" name="Picture 23" descr=""/>
          <p:cNvPicPr/>
          <p:nvPr/>
        </p:nvPicPr>
        <p:blipFill>
          <a:blip r:embed="rId6"/>
          <a:stretch/>
        </p:blipFill>
        <p:spPr>
          <a:xfrm>
            <a:off x="1920600" y="3429000"/>
            <a:ext cx="1233360" cy="1142640"/>
          </a:xfrm>
          <a:prstGeom prst="rect">
            <a:avLst/>
          </a:prstGeom>
          <a:ln w="9360">
            <a:noFill/>
          </a:ln>
        </p:spPr>
      </p:pic>
      <p:sp>
        <p:nvSpPr>
          <p:cNvPr id="82" name="CustomShape 16"/>
          <p:cNvSpPr/>
          <p:nvPr/>
        </p:nvSpPr>
        <p:spPr>
          <a:xfrm>
            <a:off x="34920" y="3429000"/>
            <a:ext cx="3071520" cy="278568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0" rIns="0" tIns="0" bIns="0"/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77933c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Sont autorisés en cabine 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Les flacons et tubes </a:t>
            </a:r>
            <a:r>
              <a:rPr b="1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 100ml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max</a:t>
            </a:r>
            <a:r>
              <a:rPr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. disposés dans 1 seul sac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plastique transparent fermé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D’une dimension d’environ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20x20cm. </a:t>
            </a:r>
            <a:r>
              <a:rPr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 seul sac par personne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Sont interdits aux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contrôles de sûreté 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b="1" lang="fr-FR" sz="800" spc="-1" strike="noStrike">
                <a:solidFill>
                  <a:srgbClr val="558ed5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Les exceptions :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  <a:buClr>
                <a:srgbClr val="4a452a"/>
              </a:buClr>
              <a:buFont typeface="Arial"/>
              <a:buChar char="•"/>
            </a:pPr>
            <a:r>
              <a:rPr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les aliments pour bébés nécessaires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au voyage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  <a:buClr>
                <a:srgbClr val="4a452a"/>
              </a:buClr>
              <a:buFont typeface="Arial"/>
              <a:buChar char="•"/>
            </a:pPr>
            <a:r>
              <a:rPr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Les médicaments liquides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2680" indent="-290160">
              <a:lnSpc>
                <a:spcPct val="100000"/>
              </a:lnSpc>
            </a:pPr>
            <a:r>
              <a:rPr lang="fr-FR" sz="800" spc="-1" strike="noStrike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accompagnés de leurs ordonnances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Picture 22" descr=""/>
          <p:cNvPicPr/>
          <p:nvPr/>
        </p:nvPicPr>
        <p:blipFill>
          <a:blip r:embed="rId7"/>
          <a:stretch/>
        </p:blipFill>
        <p:spPr>
          <a:xfrm>
            <a:off x="1392120" y="4714920"/>
            <a:ext cx="1213920" cy="750600"/>
          </a:xfrm>
          <a:prstGeom prst="rect">
            <a:avLst/>
          </a:prstGeom>
          <a:ln w="9360">
            <a:noFill/>
          </a:ln>
        </p:spPr>
      </p:pic>
      <p:sp>
        <p:nvSpPr>
          <p:cNvPr id="84" name="CustomShape 17"/>
          <p:cNvSpPr/>
          <p:nvPr/>
        </p:nvSpPr>
        <p:spPr>
          <a:xfrm>
            <a:off x="3611520" y="6215040"/>
            <a:ext cx="6286320" cy="3567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rIns="0" tIns="0" bIns="0"/>
          <a:p>
            <a:pPr marL="112680" indent="-290160"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Pensez à contacter la compagnie 24h avant votre vol retour afin de vérifier l’horaire directement sur leur site internet ou par téléphone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Application>LibreOffice/5.0.6.3.0$Windows_x86 LibreOffice_project/fe46e5b82646505d0acf84e14cef05527e401d3b</Application>
  <Paragraphs>120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2011-05-31T19:33:24Z</dcterms:created>
  <dc:creator>huckendubler</dc:creator>
  <dc:language>fr-FR</dc:language>
  <cp:lastModifiedBy>bernadette.paul</cp:lastModifiedBy>
  <dcterms:modified xsi:type="dcterms:W3CDTF">2016-07-27T14:38:29Z</dcterms:modified>
  <cp:revision>211</cp:revision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Personnalisé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