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4" r:id="rId1"/>
    <p:sldMasterId id="2147483795" r:id="rId2"/>
  </p:sldMasterIdLst>
  <p:notesMasterIdLst>
    <p:notesMasterId r:id="rId208"/>
  </p:notesMasterIdLst>
  <p:handoutMasterIdLst>
    <p:handoutMasterId r:id="rId209"/>
  </p:handoutMasterIdLst>
  <p:sldIdLst>
    <p:sldId id="550" r:id="rId3"/>
    <p:sldId id="862" r:id="rId4"/>
    <p:sldId id="863" r:id="rId5"/>
    <p:sldId id="864" r:id="rId6"/>
    <p:sldId id="865" r:id="rId7"/>
    <p:sldId id="866" r:id="rId8"/>
    <p:sldId id="867" r:id="rId9"/>
    <p:sldId id="861" r:id="rId10"/>
    <p:sldId id="868" r:id="rId11"/>
    <p:sldId id="869" r:id="rId12"/>
    <p:sldId id="871" r:id="rId13"/>
    <p:sldId id="870" r:id="rId14"/>
    <p:sldId id="872" r:id="rId15"/>
    <p:sldId id="873" r:id="rId16"/>
    <p:sldId id="874" r:id="rId17"/>
    <p:sldId id="875" r:id="rId18"/>
    <p:sldId id="876" r:id="rId19"/>
    <p:sldId id="877" r:id="rId20"/>
    <p:sldId id="878" r:id="rId21"/>
    <p:sldId id="879" r:id="rId22"/>
    <p:sldId id="880" r:id="rId23"/>
    <p:sldId id="881" r:id="rId24"/>
    <p:sldId id="882" r:id="rId25"/>
    <p:sldId id="883" r:id="rId26"/>
    <p:sldId id="884" r:id="rId27"/>
    <p:sldId id="885" r:id="rId28"/>
    <p:sldId id="886" r:id="rId29"/>
    <p:sldId id="887" r:id="rId30"/>
    <p:sldId id="888" r:id="rId31"/>
    <p:sldId id="889" r:id="rId32"/>
    <p:sldId id="890" r:id="rId33"/>
    <p:sldId id="891" r:id="rId34"/>
    <p:sldId id="892" r:id="rId35"/>
    <p:sldId id="893" r:id="rId36"/>
    <p:sldId id="894" r:id="rId37"/>
    <p:sldId id="895" r:id="rId38"/>
    <p:sldId id="1037" r:id="rId39"/>
    <p:sldId id="1038" r:id="rId40"/>
    <p:sldId id="1039" r:id="rId41"/>
    <p:sldId id="1040" r:id="rId42"/>
    <p:sldId id="1041" r:id="rId43"/>
    <p:sldId id="1042" r:id="rId44"/>
    <p:sldId id="1043" r:id="rId45"/>
    <p:sldId id="1070" r:id="rId46"/>
    <p:sldId id="1045" r:id="rId47"/>
    <p:sldId id="1046" r:id="rId48"/>
    <p:sldId id="1047" r:id="rId49"/>
    <p:sldId id="1048" r:id="rId50"/>
    <p:sldId id="1049" r:id="rId51"/>
    <p:sldId id="1050" r:id="rId52"/>
    <p:sldId id="1051" r:id="rId53"/>
    <p:sldId id="1052" r:id="rId54"/>
    <p:sldId id="1053" r:id="rId55"/>
    <p:sldId id="1054" r:id="rId56"/>
    <p:sldId id="1055" r:id="rId57"/>
    <p:sldId id="1056" r:id="rId58"/>
    <p:sldId id="1057" r:id="rId59"/>
    <p:sldId id="1058" r:id="rId60"/>
    <p:sldId id="1059" r:id="rId61"/>
    <p:sldId id="1060" r:id="rId62"/>
    <p:sldId id="1061" r:id="rId63"/>
    <p:sldId id="1062" r:id="rId64"/>
    <p:sldId id="1063" r:id="rId65"/>
    <p:sldId id="1064" r:id="rId66"/>
    <p:sldId id="1065" r:id="rId67"/>
    <p:sldId id="1066" r:id="rId68"/>
    <p:sldId id="1067" r:id="rId69"/>
    <p:sldId id="1068" r:id="rId70"/>
    <p:sldId id="1069" r:id="rId71"/>
    <p:sldId id="897" r:id="rId72"/>
    <p:sldId id="898" r:id="rId73"/>
    <p:sldId id="899" r:id="rId74"/>
    <p:sldId id="900" r:id="rId75"/>
    <p:sldId id="901" r:id="rId76"/>
    <p:sldId id="902" r:id="rId77"/>
    <p:sldId id="903" r:id="rId78"/>
    <p:sldId id="904" r:id="rId79"/>
    <p:sldId id="905" r:id="rId80"/>
    <p:sldId id="906" r:id="rId81"/>
    <p:sldId id="907" r:id="rId82"/>
    <p:sldId id="908" r:id="rId83"/>
    <p:sldId id="909" r:id="rId84"/>
    <p:sldId id="910" r:id="rId85"/>
    <p:sldId id="911" r:id="rId86"/>
    <p:sldId id="912" r:id="rId87"/>
    <p:sldId id="913" r:id="rId88"/>
    <p:sldId id="914" r:id="rId89"/>
    <p:sldId id="915" r:id="rId90"/>
    <p:sldId id="916" r:id="rId91"/>
    <p:sldId id="917" r:id="rId92"/>
    <p:sldId id="918" r:id="rId93"/>
    <p:sldId id="919" r:id="rId94"/>
    <p:sldId id="920" r:id="rId95"/>
    <p:sldId id="921" r:id="rId96"/>
    <p:sldId id="922" r:id="rId97"/>
    <p:sldId id="923" r:id="rId98"/>
    <p:sldId id="924" r:id="rId99"/>
    <p:sldId id="925" r:id="rId100"/>
    <p:sldId id="926" r:id="rId101"/>
    <p:sldId id="927" r:id="rId102"/>
    <p:sldId id="928" r:id="rId103"/>
    <p:sldId id="929" r:id="rId104"/>
    <p:sldId id="930" r:id="rId105"/>
    <p:sldId id="931" r:id="rId106"/>
    <p:sldId id="932" r:id="rId107"/>
    <p:sldId id="933" r:id="rId108"/>
    <p:sldId id="934" r:id="rId109"/>
    <p:sldId id="935" r:id="rId110"/>
    <p:sldId id="936" r:id="rId111"/>
    <p:sldId id="937" r:id="rId112"/>
    <p:sldId id="938" r:id="rId113"/>
    <p:sldId id="939" r:id="rId114"/>
    <p:sldId id="940" r:id="rId115"/>
    <p:sldId id="941" r:id="rId116"/>
    <p:sldId id="942" r:id="rId117"/>
    <p:sldId id="943" r:id="rId118"/>
    <p:sldId id="944" r:id="rId119"/>
    <p:sldId id="945" r:id="rId120"/>
    <p:sldId id="946" r:id="rId121"/>
    <p:sldId id="947" r:id="rId122"/>
    <p:sldId id="948" r:id="rId123"/>
    <p:sldId id="949" r:id="rId124"/>
    <p:sldId id="950" r:id="rId125"/>
    <p:sldId id="951" r:id="rId126"/>
    <p:sldId id="952" r:id="rId127"/>
    <p:sldId id="953" r:id="rId128"/>
    <p:sldId id="954" r:id="rId129"/>
    <p:sldId id="955" r:id="rId130"/>
    <p:sldId id="956" r:id="rId131"/>
    <p:sldId id="957" r:id="rId132"/>
    <p:sldId id="958" r:id="rId133"/>
    <p:sldId id="959" r:id="rId134"/>
    <p:sldId id="960" r:id="rId135"/>
    <p:sldId id="961" r:id="rId136"/>
    <p:sldId id="962" r:id="rId137"/>
    <p:sldId id="963" r:id="rId138"/>
    <p:sldId id="964" r:id="rId139"/>
    <p:sldId id="965" r:id="rId140"/>
    <p:sldId id="966" r:id="rId141"/>
    <p:sldId id="967" r:id="rId142"/>
    <p:sldId id="968" r:id="rId143"/>
    <p:sldId id="969" r:id="rId144"/>
    <p:sldId id="1023" r:id="rId145"/>
    <p:sldId id="972" r:id="rId146"/>
    <p:sldId id="973" r:id="rId147"/>
    <p:sldId id="974" r:id="rId148"/>
    <p:sldId id="975" r:id="rId149"/>
    <p:sldId id="976" r:id="rId150"/>
    <p:sldId id="977" r:id="rId151"/>
    <p:sldId id="978" r:id="rId152"/>
    <p:sldId id="979" r:id="rId153"/>
    <p:sldId id="980" r:id="rId154"/>
    <p:sldId id="981" r:id="rId155"/>
    <p:sldId id="982" r:id="rId156"/>
    <p:sldId id="983" r:id="rId157"/>
    <p:sldId id="984" r:id="rId158"/>
    <p:sldId id="985" r:id="rId159"/>
    <p:sldId id="1024" r:id="rId160"/>
    <p:sldId id="986" r:id="rId161"/>
    <p:sldId id="987" r:id="rId162"/>
    <p:sldId id="1025" r:id="rId163"/>
    <p:sldId id="988" r:id="rId164"/>
    <p:sldId id="989" r:id="rId165"/>
    <p:sldId id="990" r:id="rId166"/>
    <p:sldId id="991" r:id="rId167"/>
    <p:sldId id="992" r:id="rId168"/>
    <p:sldId id="993" r:id="rId169"/>
    <p:sldId id="994" r:id="rId170"/>
    <p:sldId id="995" r:id="rId171"/>
    <p:sldId id="996" r:id="rId172"/>
    <p:sldId id="997" r:id="rId173"/>
    <p:sldId id="998" r:id="rId174"/>
    <p:sldId id="999" r:id="rId175"/>
    <p:sldId id="1000" r:id="rId176"/>
    <p:sldId id="1001" r:id="rId177"/>
    <p:sldId id="1002" r:id="rId178"/>
    <p:sldId id="1003" r:id="rId179"/>
    <p:sldId id="1004" r:id="rId180"/>
    <p:sldId id="1026" r:id="rId181"/>
    <p:sldId id="1005" r:id="rId182"/>
    <p:sldId id="1006" r:id="rId183"/>
    <p:sldId id="1007" r:id="rId184"/>
    <p:sldId id="1008" r:id="rId185"/>
    <p:sldId id="1009" r:id="rId186"/>
    <p:sldId id="1010" r:id="rId187"/>
    <p:sldId id="1011" r:id="rId188"/>
    <p:sldId id="1012" r:id="rId189"/>
    <p:sldId id="1013" r:id="rId190"/>
    <p:sldId id="1014" r:id="rId191"/>
    <p:sldId id="1015" r:id="rId192"/>
    <p:sldId id="1028" r:id="rId193"/>
    <p:sldId id="1029" r:id="rId194"/>
    <p:sldId id="1032" r:id="rId195"/>
    <p:sldId id="1033" r:id="rId196"/>
    <p:sldId id="1034" r:id="rId197"/>
    <p:sldId id="1035" r:id="rId198"/>
    <p:sldId id="1036" r:id="rId199"/>
    <p:sldId id="1027" r:id="rId200"/>
    <p:sldId id="1016" r:id="rId201"/>
    <p:sldId id="1017" r:id="rId202"/>
    <p:sldId id="1018" r:id="rId203"/>
    <p:sldId id="1019" r:id="rId204"/>
    <p:sldId id="1020" r:id="rId205"/>
    <p:sldId id="1021" r:id="rId206"/>
    <p:sldId id="1022" r:id="rId207"/>
  </p:sldIdLst>
  <p:sldSz cx="24387175" cy="13716000"/>
  <p:notesSz cx="6865938" cy="9998075"/>
  <p:defaultTextStyle>
    <a:defPPr>
      <a:defRPr lang="en-US"/>
    </a:defPPr>
    <a:lvl1pPr marL="0" algn="l" defTabSz="1219261" rtl="0" eaLnBrk="1" latinLnBrk="0" hangingPunct="1">
      <a:defRPr sz="4800" kern="1200">
        <a:solidFill>
          <a:schemeClr val="tx1"/>
        </a:solidFill>
        <a:latin typeface="+mn-lt"/>
        <a:ea typeface="+mn-ea"/>
        <a:cs typeface="+mn-cs"/>
      </a:defRPr>
    </a:lvl1pPr>
    <a:lvl2pPr marL="1219261" algn="l" defTabSz="1219261" rtl="0" eaLnBrk="1" latinLnBrk="0" hangingPunct="1">
      <a:defRPr sz="4800" kern="1200">
        <a:solidFill>
          <a:schemeClr val="tx1"/>
        </a:solidFill>
        <a:latin typeface="+mn-lt"/>
        <a:ea typeface="+mn-ea"/>
        <a:cs typeface="+mn-cs"/>
      </a:defRPr>
    </a:lvl2pPr>
    <a:lvl3pPr marL="2438522" algn="l" defTabSz="1219261" rtl="0" eaLnBrk="1" latinLnBrk="0" hangingPunct="1">
      <a:defRPr sz="4800" kern="1200">
        <a:solidFill>
          <a:schemeClr val="tx1"/>
        </a:solidFill>
        <a:latin typeface="+mn-lt"/>
        <a:ea typeface="+mn-ea"/>
        <a:cs typeface="+mn-cs"/>
      </a:defRPr>
    </a:lvl3pPr>
    <a:lvl4pPr marL="3657783" algn="l" defTabSz="1219261" rtl="0" eaLnBrk="1" latinLnBrk="0" hangingPunct="1">
      <a:defRPr sz="4800" kern="1200">
        <a:solidFill>
          <a:schemeClr val="tx1"/>
        </a:solidFill>
        <a:latin typeface="+mn-lt"/>
        <a:ea typeface="+mn-ea"/>
        <a:cs typeface="+mn-cs"/>
      </a:defRPr>
    </a:lvl4pPr>
    <a:lvl5pPr marL="4877044" algn="l" defTabSz="1219261" rtl="0" eaLnBrk="1" latinLnBrk="0" hangingPunct="1">
      <a:defRPr sz="4800" kern="1200">
        <a:solidFill>
          <a:schemeClr val="tx1"/>
        </a:solidFill>
        <a:latin typeface="+mn-lt"/>
        <a:ea typeface="+mn-ea"/>
        <a:cs typeface="+mn-cs"/>
      </a:defRPr>
    </a:lvl5pPr>
    <a:lvl6pPr marL="6096305" algn="l" defTabSz="1219261" rtl="0" eaLnBrk="1" latinLnBrk="0" hangingPunct="1">
      <a:defRPr sz="4800" kern="1200">
        <a:solidFill>
          <a:schemeClr val="tx1"/>
        </a:solidFill>
        <a:latin typeface="+mn-lt"/>
        <a:ea typeface="+mn-ea"/>
        <a:cs typeface="+mn-cs"/>
      </a:defRPr>
    </a:lvl6pPr>
    <a:lvl7pPr marL="7315566" algn="l" defTabSz="1219261" rtl="0" eaLnBrk="1" latinLnBrk="0" hangingPunct="1">
      <a:defRPr sz="4800" kern="1200">
        <a:solidFill>
          <a:schemeClr val="tx1"/>
        </a:solidFill>
        <a:latin typeface="+mn-lt"/>
        <a:ea typeface="+mn-ea"/>
        <a:cs typeface="+mn-cs"/>
      </a:defRPr>
    </a:lvl7pPr>
    <a:lvl8pPr marL="8534827" algn="l" defTabSz="1219261" rtl="0" eaLnBrk="1" latinLnBrk="0" hangingPunct="1">
      <a:defRPr sz="4800" kern="1200">
        <a:solidFill>
          <a:schemeClr val="tx1"/>
        </a:solidFill>
        <a:latin typeface="+mn-lt"/>
        <a:ea typeface="+mn-ea"/>
        <a:cs typeface="+mn-cs"/>
      </a:defRPr>
    </a:lvl8pPr>
    <a:lvl9pPr marL="9754088" algn="l" defTabSz="1219261" rtl="0" eaLnBrk="1" latinLnBrk="0" hangingPunct="1">
      <a:defRPr sz="4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448">
          <p15:clr>
            <a:srgbClr val="A4A3A4"/>
          </p15:clr>
        </p15:guide>
        <p15:guide id="2" pos="76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4156"/>
    <a:srgbClr val="217EC1"/>
    <a:srgbClr val="16527E"/>
    <a:srgbClr val="698C30"/>
    <a:srgbClr val="BC1821"/>
    <a:srgbClr val="43B4E3"/>
    <a:srgbClr val="797979"/>
    <a:srgbClr val="CD2B59"/>
    <a:srgbClr val="EB332C"/>
    <a:srgbClr val="613D9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09" autoAdjust="0"/>
    <p:restoredTop sz="99361" autoAdjust="0"/>
  </p:normalViewPr>
  <p:slideViewPr>
    <p:cSldViewPr snapToObjects="1" showGuides="1">
      <p:cViewPr varScale="1">
        <p:scale>
          <a:sx n="37" d="100"/>
          <a:sy n="37" d="100"/>
        </p:scale>
        <p:origin x="324" y="72"/>
      </p:cViewPr>
      <p:guideLst>
        <p:guide orient="horz" pos="8448"/>
        <p:guide pos="7681"/>
      </p:guideLst>
    </p:cSldViewPr>
  </p:slideViewPr>
  <p:notesTextViewPr>
    <p:cViewPr>
      <p:scale>
        <a:sx n="100" d="100"/>
        <a:sy n="100" d="100"/>
      </p:scale>
      <p:origin x="0" y="0"/>
    </p:cViewPr>
  </p:notesTextViewPr>
  <p:sorterViewPr>
    <p:cViewPr>
      <p:scale>
        <a:sx n="24" d="100"/>
        <a:sy n="24" d="100"/>
      </p:scale>
      <p:origin x="0" y="-384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handoutMaster" Target="handoutMasters/handoutMaster1.xml"/><Relationship Id="rId190" Type="http://schemas.openxmlformats.org/officeDocument/2006/relationships/slide" Target="slides/slide188.xml"/><Relationship Id="rId204" Type="http://schemas.openxmlformats.org/officeDocument/2006/relationships/slide" Target="slides/slide202.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presProps" Target="presProps.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viewProps" Target="viewProp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theme" Target="theme/theme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75239" cy="499904"/>
          </a:xfrm>
          <a:prstGeom prst="rect">
            <a:avLst/>
          </a:prstGeom>
        </p:spPr>
        <p:txBody>
          <a:bodyPr vert="horz" lIns="96354" tIns="48177" rIns="96354" bIns="48177" rtlCol="0"/>
          <a:lstStyle>
            <a:lvl1pPr algn="l">
              <a:defRPr sz="1300"/>
            </a:lvl1pPr>
          </a:lstStyle>
          <a:p>
            <a:endParaRPr lang="en-US"/>
          </a:p>
        </p:txBody>
      </p:sp>
      <p:sp>
        <p:nvSpPr>
          <p:cNvPr id="3" name="Date Placeholder 2"/>
          <p:cNvSpPr>
            <a:spLocks noGrp="1"/>
          </p:cNvSpPr>
          <p:nvPr>
            <p:ph type="dt" sz="quarter" idx="1"/>
          </p:nvPr>
        </p:nvSpPr>
        <p:spPr>
          <a:xfrm>
            <a:off x="3889110" y="1"/>
            <a:ext cx="2975239" cy="499904"/>
          </a:xfrm>
          <a:prstGeom prst="rect">
            <a:avLst/>
          </a:prstGeom>
        </p:spPr>
        <p:txBody>
          <a:bodyPr vert="horz" lIns="96354" tIns="48177" rIns="96354" bIns="48177" rtlCol="0"/>
          <a:lstStyle>
            <a:lvl1pPr algn="r">
              <a:defRPr sz="1300"/>
            </a:lvl1pPr>
          </a:lstStyle>
          <a:p>
            <a:fld id="{20E31EDE-17CF-D746-B83B-FEE41F000DF3}" type="datetimeFigureOut">
              <a:rPr lang="en-US" smtClean="0"/>
              <a:t>5/23/2022</a:t>
            </a:fld>
            <a:endParaRPr lang="en-US"/>
          </a:p>
        </p:txBody>
      </p:sp>
      <p:sp>
        <p:nvSpPr>
          <p:cNvPr id="4" name="Footer Placeholder 3"/>
          <p:cNvSpPr>
            <a:spLocks noGrp="1"/>
          </p:cNvSpPr>
          <p:nvPr>
            <p:ph type="ftr" sz="quarter" idx="2"/>
          </p:nvPr>
        </p:nvSpPr>
        <p:spPr>
          <a:xfrm>
            <a:off x="1" y="9496436"/>
            <a:ext cx="2975239" cy="499904"/>
          </a:xfrm>
          <a:prstGeom prst="rect">
            <a:avLst/>
          </a:prstGeom>
        </p:spPr>
        <p:txBody>
          <a:bodyPr vert="horz" lIns="96354" tIns="48177" rIns="96354" bIns="48177" rtlCol="0" anchor="b"/>
          <a:lstStyle>
            <a:lvl1pPr algn="l">
              <a:defRPr sz="1300"/>
            </a:lvl1pPr>
          </a:lstStyle>
          <a:p>
            <a:endParaRPr lang="en-US"/>
          </a:p>
        </p:txBody>
      </p:sp>
      <p:sp>
        <p:nvSpPr>
          <p:cNvPr id="5" name="Slide Number Placeholder 4"/>
          <p:cNvSpPr>
            <a:spLocks noGrp="1"/>
          </p:cNvSpPr>
          <p:nvPr>
            <p:ph type="sldNum" sz="quarter" idx="3"/>
          </p:nvPr>
        </p:nvSpPr>
        <p:spPr>
          <a:xfrm>
            <a:off x="3889110" y="9496436"/>
            <a:ext cx="2975239" cy="499904"/>
          </a:xfrm>
          <a:prstGeom prst="rect">
            <a:avLst/>
          </a:prstGeom>
        </p:spPr>
        <p:txBody>
          <a:bodyPr vert="horz" lIns="96354" tIns="48177" rIns="96354" bIns="48177" rtlCol="0" anchor="b"/>
          <a:lstStyle>
            <a:lvl1pPr algn="r">
              <a:defRPr sz="1300"/>
            </a:lvl1pPr>
          </a:lstStyle>
          <a:p>
            <a:fld id="{6D320672-5196-0B4F-93AE-044FFF107570}" type="slidenum">
              <a:rPr lang="en-US" smtClean="0"/>
              <a:t>‹N°›</a:t>
            </a:fld>
            <a:endParaRPr lang="en-US"/>
          </a:p>
        </p:txBody>
      </p:sp>
    </p:spTree>
    <p:extLst>
      <p:ext uri="{BB962C8B-B14F-4D97-AF65-F5344CB8AC3E}">
        <p14:creationId xmlns:p14="http://schemas.microsoft.com/office/powerpoint/2010/main" val="13539126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75239" cy="499904"/>
          </a:xfrm>
          <a:prstGeom prst="rect">
            <a:avLst/>
          </a:prstGeom>
        </p:spPr>
        <p:txBody>
          <a:bodyPr vert="horz" lIns="96354" tIns="48177" rIns="96354" bIns="48177" rtlCol="0"/>
          <a:lstStyle>
            <a:lvl1pPr algn="l">
              <a:defRPr sz="1300"/>
            </a:lvl1pPr>
          </a:lstStyle>
          <a:p>
            <a:endParaRPr lang="en-US"/>
          </a:p>
        </p:txBody>
      </p:sp>
      <p:sp>
        <p:nvSpPr>
          <p:cNvPr id="3" name="Date Placeholder 2"/>
          <p:cNvSpPr>
            <a:spLocks noGrp="1"/>
          </p:cNvSpPr>
          <p:nvPr>
            <p:ph type="dt" idx="1"/>
          </p:nvPr>
        </p:nvSpPr>
        <p:spPr>
          <a:xfrm>
            <a:off x="3889110" y="1"/>
            <a:ext cx="2975239" cy="499904"/>
          </a:xfrm>
          <a:prstGeom prst="rect">
            <a:avLst/>
          </a:prstGeom>
        </p:spPr>
        <p:txBody>
          <a:bodyPr vert="horz" lIns="96354" tIns="48177" rIns="96354" bIns="48177" rtlCol="0"/>
          <a:lstStyle>
            <a:lvl1pPr algn="r">
              <a:defRPr sz="1300"/>
            </a:lvl1pPr>
          </a:lstStyle>
          <a:p>
            <a:fld id="{296A9F3C-04AF-8847-8AD8-CAC892C2E245}" type="datetimeFigureOut">
              <a:rPr lang="en-US" smtClean="0"/>
              <a:t>5/23/2022</a:t>
            </a:fld>
            <a:endParaRPr lang="en-US"/>
          </a:p>
        </p:txBody>
      </p:sp>
      <p:sp>
        <p:nvSpPr>
          <p:cNvPr id="4" name="Slide Image Placeholder 3"/>
          <p:cNvSpPr>
            <a:spLocks noGrp="1" noRot="1" noChangeAspect="1"/>
          </p:cNvSpPr>
          <p:nvPr>
            <p:ph type="sldImg" idx="2"/>
          </p:nvPr>
        </p:nvSpPr>
        <p:spPr>
          <a:xfrm>
            <a:off x="101600" y="750888"/>
            <a:ext cx="6662738" cy="3748087"/>
          </a:xfrm>
          <a:prstGeom prst="rect">
            <a:avLst/>
          </a:prstGeom>
          <a:noFill/>
          <a:ln w="12700">
            <a:solidFill>
              <a:prstClr val="black"/>
            </a:solidFill>
          </a:ln>
        </p:spPr>
        <p:txBody>
          <a:bodyPr vert="horz" lIns="96354" tIns="48177" rIns="96354" bIns="48177" rtlCol="0" anchor="ctr"/>
          <a:lstStyle/>
          <a:p>
            <a:endParaRPr lang="en-US"/>
          </a:p>
        </p:txBody>
      </p:sp>
      <p:sp>
        <p:nvSpPr>
          <p:cNvPr id="5" name="Notes Placeholder 4"/>
          <p:cNvSpPr>
            <a:spLocks noGrp="1"/>
          </p:cNvSpPr>
          <p:nvPr>
            <p:ph type="body" sz="quarter" idx="3"/>
          </p:nvPr>
        </p:nvSpPr>
        <p:spPr>
          <a:xfrm>
            <a:off x="686594" y="4749085"/>
            <a:ext cx="5492750" cy="4499134"/>
          </a:xfrm>
          <a:prstGeom prst="rect">
            <a:avLst/>
          </a:prstGeom>
        </p:spPr>
        <p:txBody>
          <a:bodyPr vert="horz" lIns="96354" tIns="48177" rIns="96354" bIns="4817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96436"/>
            <a:ext cx="2975239" cy="499904"/>
          </a:xfrm>
          <a:prstGeom prst="rect">
            <a:avLst/>
          </a:prstGeom>
        </p:spPr>
        <p:txBody>
          <a:bodyPr vert="horz" lIns="96354" tIns="48177" rIns="96354" bIns="48177" rtlCol="0" anchor="b"/>
          <a:lstStyle>
            <a:lvl1pPr algn="l">
              <a:defRPr sz="1300"/>
            </a:lvl1pPr>
          </a:lstStyle>
          <a:p>
            <a:endParaRPr lang="en-US"/>
          </a:p>
        </p:txBody>
      </p:sp>
      <p:sp>
        <p:nvSpPr>
          <p:cNvPr id="7" name="Slide Number Placeholder 6"/>
          <p:cNvSpPr>
            <a:spLocks noGrp="1"/>
          </p:cNvSpPr>
          <p:nvPr>
            <p:ph type="sldNum" sz="quarter" idx="5"/>
          </p:nvPr>
        </p:nvSpPr>
        <p:spPr>
          <a:xfrm>
            <a:off x="3889110" y="9496436"/>
            <a:ext cx="2975239" cy="499904"/>
          </a:xfrm>
          <a:prstGeom prst="rect">
            <a:avLst/>
          </a:prstGeom>
        </p:spPr>
        <p:txBody>
          <a:bodyPr vert="horz" lIns="96354" tIns="48177" rIns="96354" bIns="48177" rtlCol="0" anchor="b"/>
          <a:lstStyle>
            <a:lvl1pPr algn="r">
              <a:defRPr sz="1300"/>
            </a:lvl1pPr>
          </a:lstStyle>
          <a:p>
            <a:fld id="{4417CB07-0039-4545-92EA-48E12138E514}" type="slidenum">
              <a:rPr lang="en-US" smtClean="0"/>
              <a:t>‹N°›</a:t>
            </a:fld>
            <a:endParaRPr lang="en-US"/>
          </a:p>
        </p:txBody>
      </p:sp>
    </p:spTree>
    <p:extLst>
      <p:ext uri="{BB962C8B-B14F-4D97-AF65-F5344CB8AC3E}">
        <p14:creationId xmlns:p14="http://schemas.microsoft.com/office/powerpoint/2010/main" val="1873210512"/>
      </p:ext>
    </p:extLst>
  </p:cSld>
  <p:clrMap bg1="lt1" tx1="dk1" bg2="lt2" tx2="dk2" accent1="accent1" accent2="accent2" accent3="accent3" accent4="accent4" accent5="accent5" accent6="accent6" hlink="hlink" folHlink="folHlink"/>
  <p:hf hdr="0" ftr="0" dt="0"/>
  <p:notesStyle>
    <a:lvl1pPr marL="0" algn="l" defTabSz="1219261" rtl="0" eaLnBrk="1" latinLnBrk="0" hangingPunct="1">
      <a:defRPr sz="3200" kern="1200">
        <a:solidFill>
          <a:schemeClr val="tx1"/>
        </a:solidFill>
        <a:latin typeface="+mn-lt"/>
        <a:ea typeface="+mn-ea"/>
        <a:cs typeface="+mn-cs"/>
      </a:defRPr>
    </a:lvl1pPr>
    <a:lvl2pPr marL="1219261" algn="l" defTabSz="1219261" rtl="0" eaLnBrk="1" latinLnBrk="0" hangingPunct="1">
      <a:defRPr sz="3200" kern="1200">
        <a:solidFill>
          <a:schemeClr val="tx1"/>
        </a:solidFill>
        <a:latin typeface="+mn-lt"/>
        <a:ea typeface="+mn-ea"/>
        <a:cs typeface="+mn-cs"/>
      </a:defRPr>
    </a:lvl2pPr>
    <a:lvl3pPr marL="2438522" algn="l" defTabSz="1219261" rtl="0" eaLnBrk="1" latinLnBrk="0" hangingPunct="1">
      <a:defRPr sz="3200" kern="1200">
        <a:solidFill>
          <a:schemeClr val="tx1"/>
        </a:solidFill>
        <a:latin typeface="+mn-lt"/>
        <a:ea typeface="+mn-ea"/>
        <a:cs typeface="+mn-cs"/>
      </a:defRPr>
    </a:lvl3pPr>
    <a:lvl4pPr marL="3657783" algn="l" defTabSz="1219261" rtl="0" eaLnBrk="1" latinLnBrk="0" hangingPunct="1">
      <a:defRPr sz="3200" kern="1200">
        <a:solidFill>
          <a:schemeClr val="tx1"/>
        </a:solidFill>
        <a:latin typeface="+mn-lt"/>
        <a:ea typeface="+mn-ea"/>
        <a:cs typeface="+mn-cs"/>
      </a:defRPr>
    </a:lvl4pPr>
    <a:lvl5pPr marL="4877044" algn="l" defTabSz="1219261" rtl="0" eaLnBrk="1" latinLnBrk="0" hangingPunct="1">
      <a:defRPr sz="3200" kern="1200">
        <a:solidFill>
          <a:schemeClr val="tx1"/>
        </a:solidFill>
        <a:latin typeface="+mn-lt"/>
        <a:ea typeface="+mn-ea"/>
        <a:cs typeface="+mn-cs"/>
      </a:defRPr>
    </a:lvl5pPr>
    <a:lvl6pPr marL="6096305" algn="l" defTabSz="1219261" rtl="0" eaLnBrk="1" latinLnBrk="0" hangingPunct="1">
      <a:defRPr sz="3200" kern="1200">
        <a:solidFill>
          <a:schemeClr val="tx1"/>
        </a:solidFill>
        <a:latin typeface="+mn-lt"/>
        <a:ea typeface="+mn-ea"/>
        <a:cs typeface="+mn-cs"/>
      </a:defRPr>
    </a:lvl6pPr>
    <a:lvl7pPr marL="7315566" algn="l" defTabSz="1219261" rtl="0" eaLnBrk="1" latinLnBrk="0" hangingPunct="1">
      <a:defRPr sz="3200" kern="1200">
        <a:solidFill>
          <a:schemeClr val="tx1"/>
        </a:solidFill>
        <a:latin typeface="+mn-lt"/>
        <a:ea typeface="+mn-ea"/>
        <a:cs typeface="+mn-cs"/>
      </a:defRPr>
    </a:lvl7pPr>
    <a:lvl8pPr marL="8534827" algn="l" defTabSz="1219261" rtl="0" eaLnBrk="1" latinLnBrk="0" hangingPunct="1">
      <a:defRPr sz="3200" kern="1200">
        <a:solidFill>
          <a:schemeClr val="tx1"/>
        </a:solidFill>
        <a:latin typeface="+mn-lt"/>
        <a:ea typeface="+mn-ea"/>
        <a:cs typeface="+mn-cs"/>
      </a:defRPr>
    </a:lvl8pPr>
    <a:lvl9pPr marL="9754088" algn="l" defTabSz="1219261" rtl="0" eaLnBrk="1" latinLnBrk="0" hangingPunct="1">
      <a:defRPr sz="3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104627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828800" y="4260850"/>
            <a:ext cx="20729575" cy="2940050"/>
          </a:xfrm>
        </p:spPr>
        <p:txBody>
          <a:bodyPr/>
          <a:lstStyle/>
          <a:p>
            <a:r>
              <a:rPr lang="fr-FR"/>
              <a:t>Cliquez et modifiez le titre</a:t>
            </a:r>
          </a:p>
        </p:txBody>
      </p:sp>
      <p:sp>
        <p:nvSpPr>
          <p:cNvPr id="3" name="Sous-titre 2"/>
          <p:cNvSpPr>
            <a:spLocks noGrp="1"/>
          </p:cNvSpPr>
          <p:nvPr>
            <p:ph type="subTitle" idx="1"/>
          </p:nvPr>
        </p:nvSpPr>
        <p:spPr>
          <a:xfrm>
            <a:off x="3657600" y="7772400"/>
            <a:ext cx="17071975" cy="3505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C37168D6-DC70-4248-9867-7AB399A24A53}" type="datetimeFigureOut">
              <a:rPr lang="fr-FR" smtClean="0"/>
              <a:t>23/05/2022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B7230CF-EFD4-2F4D-A2D4-2C3E5AFB3BD1}" type="slidenum">
              <a:rPr lang="fr-FR" smtClean="0"/>
              <a:t>‹N°›</a:t>
            </a:fld>
            <a:endParaRPr lang="fr-FR"/>
          </a:p>
        </p:txBody>
      </p:sp>
    </p:spTree>
    <p:extLst>
      <p:ext uri="{BB962C8B-B14F-4D97-AF65-F5344CB8AC3E}">
        <p14:creationId xmlns:p14="http://schemas.microsoft.com/office/powerpoint/2010/main" val="2303172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37168D6-DC70-4248-9867-7AB399A24A53}" type="datetimeFigureOut">
              <a:rPr lang="fr-FR" smtClean="0"/>
              <a:t>23/05/2022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B7230CF-EFD4-2F4D-A2D4-2C3E5AFB3BD1}" type="slidenum">
              <a:rPr lang="fr-FR" smtClean="0"/>
              <a:t>‹N°›</a:t>
            </a:fld>
            <a:endParaRPr lang="fr-FR"/>
          </a:p>
        </p:txBody>
      </p:sp>
    </p:spTree>
    <p:extLst>
      <p:ext uri="{BB962C8B-B14F-4D97-AF65-F5344CB8AC3E}">
        <p14:creationId xmlns:p14="http://schemas.microsoft.com/office/powerpoint/2010/main" val="1023485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7681575" y="549275"/>
            <a:ext cx="5486400" cy="11703050"/>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1219200" y="549275"/>
            <a:ext cx="16309975" cy="1170305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37168D6-DC70-4248-9867-7AB399A24A53}" type="datetimeFigureOut">
              <a:rPr lang="fr-FR" smtClean="0"/>
              <a:t>23/05/2022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B7230CF-EFD4-2F4D-A2D4-2C3E5AFB3BD1}" type="slidenum">
              <a:rPr lang="fr-FR" smtClean="0"/>
              <a:t>‹N°›</a:t>
            </a:fld>
            <a:endParaRPr lang="fr-FR"/>
          </a:p>
        </p:txBody>
      </p:sp>
    </p:spTree>
    <p:extLst>
      <p:ext uri="{BB962C8B-B14F-4D97-AF65-F5344CB8AC3E}">
        <p14:creationId xmlns:p14="http://schemas.microsoft.com/office/powerpoint/2010/main" val="3195658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Whitout Title">
    <p:spTree>
      <p:nvGrpSpPr>
        <p:cNvPr id="1" name=""/>
        <p:cNvGrpSpPr/>
        <p:nvPr/>
      </p:nvGrpSpPr>
      <p:grpSpPr>
        <a:xfrm>
          <a:off x="0" y="0"/>
          <a:ext cx="0" cy="0"/>
          <a:chOff x="0" y="0"/>
          <a:chExt cx="0" cy="0"/>
        </a:xfrm>
      </p:grpSpPr>
      <p:sp>
        <p:nvSpPr>
          <p:cNvPr id="4" name="Shape 32"/>
          <p:cNvSpPr/>
          <p:nvPr userDrawn="1"/>
        </p:nvSpPr>
        <p:spPr>
          <a:xfrm>
            <a:off x="-1" y="0"/>
            <a:ext cx="24387175" cy="1371600"/>
          </a:xfrm>
          <a:prstGeom prst="rect">
            <a:avLst/>
          </a:prstGeom>
          <a:solidFill>
            <a:srgbClr val="E9EDEE"/>
          </a:solidFill>
          <a:ln>
            <a:noFill/>
          </a:ln>
        </p:spPr>
        <p:txBody>
          <a:bodyPr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0486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24387175" cy="13716000"/>
          </a:xfrm>
        </p:spPr>
        <p:txBody>
          <a:bodyPr>
            <a:normAutofit/>
          </a:bodyPr>
          <a:lstStyle>
            <a:lvl1pPr>
              <a:defRPr sz="3200" baseline="0"/>
            </a:lvl1pPr>
          </a:lstStyle>
          <a:p>
            <a:r>
              <a:rPr lang="en-US" dirty="0"/>
              <a:t>Drag your picture here and Send to back</a:t>
            </a:r>
          </a:p>
        </p:txBody>
      </p:sp>
    </p:spTree>
    <p:extLst>
      <p:ext uri="{BB962C8B-B14F-4D97-AF65-F5344CB8AC3E}">
        <p14:creationId xmlns:p14="http://schemas.microsoft.com/office/powerpoint/2010/main" val="3798930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Shape 32"/>
          <p:cNvSpPr/>
          <p:nvPr userDrawn="1"/>
        </p:nvSpPr>
        <p:spPr>
          <a:xfrm>
            <a:off x="-1" y="0"/>
            <a:ext cx="24387175" cy="1371600"/>
          </a:xfrm>
          <a:prstGeom prst="rect">
            <a:avLst/>
          </a:prstGeom>
          <a:solidFill>
            <a:srgbClr val="E9EDEE"/>
          </a:solidFill>
          <a:ln>
            <a:noFill/>
          </a:ln>
        </p:spPr>
        <p:txBody>
          <a:bodyPr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63622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23" name="Picture Placeholder 22"/>
          <p:cNvSpPr>
            <a:spLocks noGrp="1"/>
          </p:cNvSpPr>
          <p:nvPr>
            <p:ph type="pic" sz="quarter" idx="15"/>
          </p:nvPr>
        </p:nvSpPr>
        <p:spPr>
          <a:xfrm>
            <a:off x="2219145" y="4038600"/>
            <a:ext cx="4267756" cy="4267200"/>
          </a:xfrm>
          <a:prstGeom prst="rect">
            <a:avLst/>
          </a:prstGeom>
        </p:spPr>
        <p:txBody>
          <a:bodyPr>
            <a:normAutofit/>
          </a:bodyPr>
          <a:lstStyle>
            <a:lvl1pPr>
              <a:defRPr sz="3200"/>
            </a:lvl1pPr>
          </a:lstStyle>
          <a:p>
            <a:endParaRPr lang="en-US"/>
          </a:p>
        </p:txBody>
      </p:sp>
      <p:sp>
        <p:nvSpPr>
          <p:cNvPr id="18" name="Picture Placeholder 22"/>
          <p:cNvSpPr>
            <a:spLocks noGrp="1"/>
          </p:cNvSpPr>
          <p:nvPr>
            <p:ph type="pic" sz="quarter" idx="16"/>
          </p:nvPr>
        </p:nvSpPr>
        <p:spPr>
          <a:xfrm>
            <a:off x="7316152" y="4038600"/>
            <a:ext cx="4267756" cy="4267200"/>
          </a:xfrm>
          <a:prstGeom prst="rect">
            <a:avLst/>
          </a:prstGeom>
        </p:spPr>
        <p:txBody>
          <a:bodyPr>
            <a:normAutofit/>
          </a:bodyPr>
          <a:lstStyle>
            <a:lvl1pPr>
              <a:defRPr sz="3200"/>
            </a:lvl1pPr>
          </a:lstStyle>
          <a:p>
            <a:endParaRPr lang="en-US"/>
          </a:p>
        </p:txBody>
      </p:sp>
      <p:sp>
        <p:nvSpPr>
          <p:cNvPr id="19" name="Picture Placeholder 22"/>
          <p:cNvSpPr>
            <a:spLocks noGrp="1"/>
          </p:cNvSpPr>
          <p:nvPr>
            <p:ph type="pic" sz="quarter" idx="17"/>
          </p:nvPr>
        </p:nvSpPr>
        <p:spPr>
          <a:xfrm>
            <a:off x="12193587" y="4038600"/>
            <a:ext cx="4267756" cy="4267200"/>
          </a:xfrm>
          <a:prstGeom prst="rect">
            <a:avLst/>
          </a:prstGeom>
        </p:spPr>
        <p:txBody>
          <a:bodyPr>
            <a:normAutofit/>
          </a:bodyPr>
          <a:lstStyle>
            <a:lvl1pPr>
              <a:defRPr sz="3200"/>
            </a:lvl1pPr>
          </a:lstStyle>
          <a:p>
            <a:endParaRPr lang="en-US"/>
          </a:p>
        </p:txBody>
      </p:sp>
      <p:sp>
        <p:nvSpPr>
          <p:cNvPr id="20" name="Picture Placeholder 22"/>
          <p:cNvSpPr>
            <a:spLocks noGrp="1"/>
          </p:cNvSpPr>
          <p:nvPr>
            <p:ph type="pic" sz="quarter" idx="18"/>
          </p:nvPr>
        </p:nvSpPr>
        <p:spPr>
          <a:xfrm>
            <a:off x="17071022" y="4038600"/>
            <a:ext cx="4267756" cy="4267200"/>
          </a:xfrm>
          <a:prstGeom prst="rect">
            <a:avLst/>
          </a:prstGeom>
        </p:spPr>
        <p:txBody>
          <a:bodyPr>
            <a:normAutofit/>
          </a:bodyPr>
          <a:lstStyle>
            <a:lvl1pPr>
              <a:defRPr sz="3200"/>
            </a:lvl1pPr>
          </a:lstStyle>
          <a:p>
            <a:endParaRPr lang="en-US"/>
          </a:p>
        </p:txBody>
      </p:sp>
      <p:sp>
        <p:nvSpPr>
          <p:cNvPr id="6" name="Shape 32"/>
          <p:cNvSpPr/>
          <p:nvPr userDrawn="1"/>
        </p:nvSpPr>
        <p:spPr>
          <a:xfrm>
            <a:off x="-1" y="0"/>
            <a:ext cx="24387175" cy="1371600"/>
          </a:xfrm>
          <a:prstGeom prst="rect">
            <a:avLst/>
          </a:prstGeom>
          <a:solidFill>
            <a:srgbClr val="E9EDEE"/>
          </a:solidFill>
          <a:ln>
            <a:noFill/>
          </a:ln>
        </p:spPr>
        <p:txBody>
          <a:bodyPr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4808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par>
                          <p:cTn id="11" fill="hold">
                            <p:stCondLst>
                              <p:cond delay="1000"/>
                            </p:stCondLst>
                            <p:childTnLst>
                              <p:par>
                                <p:cTn id="12" presetID="31" presetClass="entr" presetSubtype="0" fill="hold" grpId="0" nodeType="afterEffect" nodePh="1">
                                  <p:stCondLst>
                                    <p:cond delay="0"/>
                                  </p:stCondLst>
                                  <p:endCondLst>
                                    <p:cond evt="begin" delay="0">
                                      <p:tn val="12"/>
                                    </p:cond>
                                  </p:end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fltVal val="0"/>
                                          </p:val>
                                        </p:tav>
                                        <p:tav tm="100000">
                                          <p:val>
                                            <p:strVal val="#ppt_w"/>
                                          </p:val>
                                        </p:tav>
                                      </p:tavLst>
                                    </p:anim>
                                    <p:anim calcmode="lin" valueType="num">
                                      <p:cBhvr>
                                        <p:cTn id="15" dur="1000" fill="hold"/>
                                        <p:tgtEl>
                                          <p:spTgt spid="18"/>
                                        </p:tgtEl>
                                        <p:attrNameLst>
                                          <p:attrName>ppt_h</p:attrName>
                                        </p:attrNameLst>
                                      </p:cBhvr>
                                      <p:tavLst>
                                        <p:tav tm="0">
                                          <p:val>
                                            <p:fltVal val="0"/>
                                          </p:val>
                                        </p:tav>
                                        <p:tav tm="100000">
                                          <p:val>
                                            <p:strVal val="#ppt_h"/>
                                          </p:val>
                                        </p:tav>
                                      </p:tavLst>
                                    </p:anim>
                                    <p:anim calcmode="lin" valueType="num">
                                      <p:cBhvr>
                                        <p:cTn id="16" dur="1000" fill="hold"/>
                                        <p:tgtEl>
                                          <p:spTgt spid="18"/>
                                        </p:tgtEl>
                                        <p:attrNameLst>
                                          <p:attrName>style.rotation</p:attrName>
                                        </p:attrNameLst>
                                      </p:cBhvr>
                                      <p:tavLst>
                                        <p:tav tm="0">
                                          <p:val>
                                            <p:fltVal val="90"/>
                                          </p:val>
                                        </p:tav>
                                        <p:tav tm="100000">
                                          <p:val>
                                            <p:fltVal val="0"/>
                                          </p:val>
                                        </p:tav>
                                      </p:tavLst>
                                    </p:anim>
                                    <p:animEffect transition="in" filter="fade">
                                      <p:cBhvr>
                                        <p:cTn id="17" dur="1000"/>
                                        <p:tgtEl>
                                          <p:spTgt spid="18"/>
                                        </p:tgtEl>
                                      </p:cBhvr>
                                    </p:animEffect>
                                  </p:childTnLst>
                                </p:cTn>
                              </p:par>
                            </p:childTnLst>
                          </p:cTn>
                        </p:par>
                        <p:par>
                          <p:cTn id="18" fill="hold">
                            <p:stCondLst>
                              <p:cond delay="2000"/>
                            </p:stCondLst>
                            <p:childTnLst>
                              <p:par>
                                <p:cTn id="19" presetID="31" presetClass="entr" presetSubtype="0" fill="hold" grpId="0" nodeType="afterEffect" nodePh="1">
                                  <p:stCondLst>
                                    <p:cond delay="0"/>
                                  </p:stCondLst>
                                  <p:endCondLst>
                                    <p:cond evt="begin" delay="0">
                                      <p:tn val="19"/>
                                    </p:cond>
                                  </p:end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fltVal val="0"/>
                                          </p:val>
                                        </p:tav>
                                        <p:tav tm="100000">
                                          <p:val>
                                            <p:strVal val="#ppt_w"/>
                                          </p:val>
                                        </p:tav>
                                      </p:tavLst>
                                    </p:anim>
                                    <p:anim calcmode="lin" valueType="num">
                                      <p:cBhvr>
                                        <p:cTn id="22" dur="1000" fill="hold"/>
                                        <p:tgtEl>
                                          <p:spTgt spid="19"/>
                                        </p:tgtEl>
                                        <p:attrNameLst>
                                          <p:attrName>ppt_h</p:attrName>
                                        </p:attrNameLst>
                                      </p:cBhvr>
                                      <p:tavLst>
                                        <p:tav tm="0">
                                          <p:val>
                                            <p:fltVal val="0"/>
                                          </p:val>
                                        </p:tav>
                                        <p:tav tm="100000">
                                          <p:val>
                                            <p:strVal val="#ppt_h"/>
                                          </p:val>
                                        </p:tav>
                                      </p:tavLst>
                                    </p:anim>
                                    <p:anim calcmode="lin" valueType="num">
                                      <p:cBhvr>
                                        <p:cTn id="23" dur="1000" fill="hold"/>
                                        <p:tgtEl>
                                          <p:spTgt spid="19"/>
                                        </p:tgtEl>
                                        <p:attrNameLst>
                                          <p:attrName>style.rotation</p:attrName>
                                        </p:attrNameLst>
                                      </p:cBhvr>
                                      <p:tavLst>
                                        <p:tav tm="0">
                                          <p:val>
                                            <p:fltVal val="90"/>
                                          </p:val>
                                        </p:tav>
                                        <p:tav tm="100000">
                                          <p:val>
                                            <p:fltVal val="0"/>
                                          </p:val>
                                        </p:tav>
                                      </p:tavLst>
                                    </p:anim>
                                    <p:animEffect transition="in" filter="fade">
                                      <p:cBhvr>
                                        <p:cTn id="24" dur="1000"/>
                                        <p:tgtEl>
                                          <p:spTgt spid="19"/>
                                        </p:tgtEl>
                                      </p:cBhvr>
                                    </p:animEffect>
                                  </p:childTnLst>
                                </p:cTn>
                              </p:par>
                            </p:childTnLst>
                          </p:cTn>
                        </p:par>
                        <p:par>
                          <p:cTn id="25" fill="hold">
                            <p:stCondLst>
                              <p:cond delay="3000"/>
                            </p:stCondLst>
                            <p:childTnLst>
                              <p:par>
                                <p:cTn id="26" presetID="31" presetClass="entr" presetSubtype="0" fill="hold" grpId="0" nodeType="afterEffect" nodePh="1">
                                  <p:stCondLst>
                                    <p:cond delay="0"/>
                                  </p:stCondLst>
                                  <p:endCondLst>
                                    <p:cond evt="begin" delay="0">
                                      <p:tn val="26"/>
                                    </p:cond>
                                  </p:endCondLst>
                                  <p:childTnLst>
                                    <p:set>
                                      <p:cBhvr>
                                        <p:cTn id="27" dur="1" fill="hold">
                                          <p:stCondLst>
                                            <p:cond delay="0"/>
                                          </p:stCondLst>
                                        </p:cTn>
                                        <p:tgtEl>
                                          <p:spTgt spid="20"/>
                                        </p:tgtEl>
                                        <p:attrNameLst>
                                          <p:attrName>style.visibility</p:attrName>
                                        </p:attrNameLst>
                                      </p:cBhvr>
                                      <p:to>
                                        <p:strVal val="visible"/>
                                      </p:to>
                                    </p:set>
                                    <p:anim calcmode="lin" valueType="num">
                                      <p:cBhvr>
                                        <p:cTn id="28" dur="1000" fill="hold"/>
                                        <p:tgtEl>
                                          <p:spTgt spid="20"/>
                                        </p:tgtEl>
                                        <p:attrNameLst>
                                          <p:attrName>ppt_w</p:attrName>
                                        </p:attrNameLst>
                                      </p:cBhvr>
                                      <p:tavLst>
                                        <p:tav tm="0">
                                          <p:val>
                                            <p:fltVal val="0"/>
                                          </p:val>
                                        </p:tav>
                                        <p:tav tm="100000">
                                          <p:val>
                                            <p:strVal val="#ppt_w"/>
                                          </p:val>
                                        </p:tav>
                                      </p:tavLst>
                                    </p:anim>
                                    <p:anim calcmode="lin" valueType="num">
                                      <p:cBhvr>
                                        <p:cTn id="29" dur="1000" fill="hold"/>
                                        <p:tgtEl>
                                          <p:spTgt spid="20"/>
                                        </p:tgtEl>
                                        <p:attrNameLst>
                                          <p:attrName>ppt_h</p:attrName>
                                        </p:attrNameLst>
                                      </p:cBhvr>
                                      <p:tavLst>
                                        <p:tav tm="0">
                                          <p:val>
                                            <p:fltVal val="0"/>
                                          </p:val>
                                        </p:tav>
                                        <p:tav tm="100000">
                                          <p:val>
                                            <p:strVal val="#ppt_h"/>
                                          </p:val>
                                        </p:tav>
                                      </p:tavLst>
                                    </p:anim>
                                    <p:anim calcmode="lin" valueType="num">
                                      <p:cBhvr>
                                        <p:cTn id="30" dur="1000" fill="hold"/>
                                        <p:tgtEl>
                                          <p:spTgt spid="20"/>
                                        </p:tgtEl>
                                        <p:attrNameLst>
                                          <p:attrName>style.rotation</p:attrName>
                                        </p:attrNameLst>
                                      </p:cBhvr>
                                      <p:tavLst>
                                        <p:tav tm="0">
                                          <p:val>
                                            <p:fltVal val="90"/>
                                          </p:val>
                                        </p:tav>
                                        <p:tav tm="100000">
                                          <p:val>
                                            <p:fltVal val="0"/>
                                          </p:val>
                                        </p:tav>
                                      </p:tavLst>
                                    </p:anim>
                                    <p:animEffect transition="in" filter="fade">
                                      <p:cBhvr>
                                        <p:cTn id="3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8" grpId="0"/>
      <p:bldP spid="19" grpId="0"/>
      <p:bldP spid="20"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ividual of the Team">
    <p:spTree>
      <p:nvGrpSpPr>
        <p:cNvPr id="1" name=""/>
        <p:cNvGrpSpPr/>
        <p:nvPr/>
      </p:nvGrpSpPr>
      <p:grpSpPr>
        <a:xfrm>
          <a:off x="0" y="0"/>
          <a:ext cx="0" cy="0"/>
          <a:chOff x="0" y="0"/>
          <a:chExt cx="0" cy="0"/>
        </a:xfrm>
      </p:grpSpPr>
      <p:sp>
        <p:nvSpPr>
          <p:cNvPr id="23" name="Picture Placeholder 22"/>
          <p:cNvSpPr>
            <a:spLocks noGrp="1"/>
          </p:cNvSpPr>
          <p:nvPr>
            <p:ph type="pic" sz="quarter" idx="15"/>
          </p:nvPr>
        </p:nvSpPr>
        <p:spPr>
          <a:xfrm>
            <a:off x="2812875" y="3574112"/>
            <a:ext cx="6332712" cy="6331888"/>
          </a:xfrm>
          <a:prstGeom prst="rect">
            <a:avLst/>
          </a:prstGeom>
        </p:spPr>
        <p:txBody>
          <a:bodyPr>
            <a:normAutofit/>
          </a:bodyPr>
          <a:lstStyle>
            <a:lvl1pPr>
              <a:defRPr sz="3200"/>
            </a:lvl1pPr>
          </a:lstStyle>
          <a:p>
            <a:endParaRPr lang="en-US"/>
          </a:p>
        </p:txBody>
      </p:sp>
      <p:sp>
        <p:nvSpPr>
          <p:cNvPr id="3" name="Shape 32"/>
          <p:cNvSpPr/>
          <p:nvPr userDrawn="1"/>
        </p:nvSpPr>
        <p:spPr>
          <a:xfrm>
            <a:off x="-1" y="0"/>
            <a:ext cx="24387175" cy="1371600"/>
          </a:xfrm>
          <a:prstGeom prst="rect">
            <a:avLst/>
          </a:prstGeom>
          <a:solidFill>
            <a:srgbClr val="E9EDEE"/>
          </a:solidFill>
          <a:ln>
            <a:noFill/>
          </a:ln>
        </p:spPr>
        <p:txBody>
          <a:bodyPr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595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ortfolio One">
    <p:spTree>
      <p:nvGrpSpPr>
        <p:cNvPr id="1" name=""/>
        <p:cNvGrpSpPr/>
        <p:nvPr/>
      </p:nvGrpSpPr>
      <p:grpSpPr>
        <a:xfrm>
          <a:off x="0" y="0"/>
          <a:ext cx="0" cy="0"/>
          <a:chOff x="0" y="0"/>
          <a:chExt cx="0" cy="0"/>
        </a:xfrm>
      </p:grpSpPr>
      <p:sp>
        <p:nvSpPr>
          <p:cNvPr id="18" name="Picture Placeholder 13"/>
          <p:cNvSpPr>
            <a:spLocks noGrp="1"/>
          </p:cNvSpPr>
          <p:nvPr>
            <p:ph type="pic" sz="quarter" idx="10"/>
          </p:nvPr>
        </p:nvSpPr>
        <p:spPr>
          <a:xfrm>
            <a:off x="2576930" y="3121973"/>
            <a:ext cx="4635425" cy="4630587"/>
          </a:xfrm>
          <a:effectLst/>
        </p:spPr>
        <p:txBody>
          <a:bodyPr rtlCol="0">
            <a:normAutofit/>
          </a:bodyPr>
          <a:lstStyle>
            <a:lvl1pPr marL="0" indent="0">
              <a:buNone/>
              <a:defRPr sz="3600">
                <a:ln>
                  <a:noFill/>
                </a:ln>
                <a:solidFill>
                  <a:schemeClr val="tx2"/>
                </a:solidFill>
                <a:latin typeface="Source Sans Pro ExtraLight"/>
                <a:cs typeface="Source Sans Pro ExtraLight"/>
              </a:defRPr>
            </a:lvl1pPr>
          </a:lstStyle>
          <a:p>
            <a:pPr lvl="0"/>
            <a:endParaRPr lang="en-US" noProof="0"/>
          </a:p>
        </p:txBody>
      </p:sp>
      <p:sp>
        <p:nvSpPr>
          <p:cNvPr id="20" name="Picture Placeholder 13"/>
          <p:cNvSpPr>
            <a:spLocks noGrp="1"/>
          </p:cNvSpPr>
          <p:nvPr>
            <p:ph type="pic" sz="quarter" idx="15"/>
          </p:nvPr>
        </p:nvSpPr>
        <p:spPr>
          <a:xfrm>
            <a:off x="12130030" y="3132309"/>
            <a:ext cx="4635425" cy="4630587"/>
          </a:xfrm>
          <a:effectLst/>
        </p:spPr>
        <p:txBody>
          <a:bodyPr rtlCol="0">
            <a:normAutofit/>
          </a:bodyPr>
          <a:lstStyle>
            <a:lvl1pPr marL="0" indent="0">
              <a:buNone/>
              <a:defRPr sz="3600">
                <a:ln>
                  <a:noFill/>
                </a:ln>
                <a:solidFill>
                  <a:schemeClr val="tx2"/>
                </a:solidFill>
                <a:latin typeface="Source Sans Pro ExtraLight"/>
                <a:cs typeface="Source Sans Pro ExtraLight"/>
              </a:defRPr>
            </a:lvl1pPr>
          </a:lstStyle>
          <a:p>
            <a:pPr lvl="0"/>
            <a:endParaRPr lang="en-US" noProof="0" dirty="0"/>
          </a:p>
        </p:txBody>
      </p:sp>
      <p:sp>
        <p:nvSpPr>
          <p:cNvPr id="26" name="Picture Placeholder 13"/>
          <p:cNvSpPr>
            <a:spLocks noGrp="1"/>
          </p:cNvSpPr>
          <p:nvPr>
            <p:ph type="pic" sz="quarter" idx="16"/>
          </p:nvPr>
        </p:nvSpPr>
        <p:spPr>
          <a:xfrm>
            <a:off x="16906580" y="3142498"/>
            <a:ext cx="4635425" cy="4630587"/>
          </a:xfrm>
          <a:effectLst/>
        </p:spPr>
        <p:txBody>
          <a:bodyPr rtlCol="0">
            <a:normAutofit/>
          </a:bodyPr>
          <a:lstStyle>
            <a:lvl1pPr marL="0" indent="0">
              <a:buNone/>
              <a:defRPr sz="3600">
                <a:ln>
                  <a:noFill/>
                </a:ln>
                <a:solidFill>
                  <a:schemeClr val="tx2"/>
                </a:solidFill>
                <a:latin typeface="Source Sans Pro ExtraLight"/>
                <a:cs typeface="Source Sans Pro ExtraLight"/>
              </a:defRPr>
            </a:lvl1pPr>
          </a:lstStyle>
          <a:p>
            <a:pPr lvl="0"/>
            <a:endParaRPr lang="en-US" noProof="0"/>
          </a:p>
        </p:txBody>
      </p:sp>
      <p:sp>
        <p:nvSpPr>
          <p:cNvPr id="27" name="Picture Placeholder 13"/>
          <p:cNvSpPr>
            <a:spLocks noGrp="1"/>
          </p:cNvSpPr>
          <p:nvPr>
            <p:ph type="pic" sz="quarter" idx="17"/>
          </p:nvPr>
        </p:nvSpPr>
        <p:spPr>
          <a:xfrm>
            <a:off x="2576930" y="7942413"/>
            <a:ext cx="4635425" cy="4630587"/>
          </a:xfrm>
          <a:effectLst/>
        </p:spPr>
        <p:txBody>
          <a:bodyPr rtlCol="0">
            <a:normAutofit/>
          </a:bodyPr>
          <a:lstStyle>
            <a:lvl1pPr marL="0" indent="0">
              <a:buNone/>
              <a:defRPr sz="3600">
                <a:ln>
                  <a:noFill/>
                </a:ln>
                <a:solidFill>
                  <a:schemeClr val="tx2"/>
                </a:solidFill>
                <a:latin typeface="Source Sans Pro ExtraLight"/>
                <a:cs typeface="Source Sans Pro ExtraLight"/>
              </a:defRPr>
            </a:lvl1pPr>
          </a:lstStyle>
          <a:p>
            <a:pPr lvl="0"/>
            <a:endParaRPr lang="en-US" noProof="0"/>
          </a:p>
        </p:txBody>
      </p:sp>
      <p:sp>
        <p:nvSpPr>
          <p:cNvPr id="28" name="Picture Placeholder 13"/>
          <p:cNvSpPr>
            <a:spLocks noGrp="1"/>
          </p:cNvSpPr>
          <p:nvPr>
            <p:ph type="pic" sz="quarter" idx="18"/>
          </p:nvPr>
        </p:nvSpPr>
        <p:spPr>
          <a:xfrm>
            <a:off x="7353480" y="7942413"/>
            <a:ext cx="4635425" cy="4630587"/>
          </a:xfrm>
          <a:effectLst/>
        </p:spPr>
        <p:txBody>
          <a:bodyPr rtlCol="0">
            <a:normAutofit/>
          </a:bodyPr>
          <a:lstStyle>
            <a:lvl1pPr marL="0" indent="0">
              <a:buNone/>
              <a:defRPr sz="3600">
                <a:ln>
                  <a:noFill/>
                </a:ln>
                <a:solidFill>
                  <a:schemeClr val="tx2"/>
                </a:solidFill>
                <a:latin typeface="Source Sans Pro ExtraLight"/>
                <a:cs typeface="Source Sans Pro ExtraLight"/>
              </a:defRPr>
            </a:lvl1pPr>
          </a:lstStyle>
          <a:p>
            <a:pPr lvl="0"/>
            <a:endParaRPr lang="en-US" noProof="0" dirty="0"/>
          </a:p>
        </p:txBody>
      </p:sp>
      <p:sp>
        <p:nvSpPr>
          <p:cNvPr id="29" name="Picture Placeholder 13"/>
          <p:cNvSpPr>
            <a:spLocks noGrp="1"/>
          </p:cNvSpPr>
          <p:nvPr>
            <p:ph type="pic" sz="quarter" idx="19"/>
          </p:nvPr>
        </p:nvSpPr>
        <p:spPr>
          <a:xfrm>
            <a:off x="12130030" y="7921887"/>
            <a:ext cx="4635425" cy="4630587"/>
          </a:xfrm>
          <a:effectLst/>
        </p:spPr>
        <p:txBody>
          <a:bodyPr rtlCol="0">
            <a:normAutofit/>
          </a:bodyPr>
          <a:lstStyle>
            <a:lvl1pPr marL="0" indent="0">
              <a:buNone/>
              <a:defRPr sz="3600">
                <a:ln>
                  <a:noFill/>
                </a:ln>
                <a:solidFill>
                  <a:schemeClr val="tx2"/>
                </a:solidFill>
                <a:latin typeface="Source Sans Pro ExtraLight"/>
                <a:cs typeface="Source Sans Pro ExtraLight"/>
              </a:defRPr>
            </a:lvl1pPr>
          </a:lstStyle>
          <a:p>
            <a:pPr lvl="0"/>
            <a:endParaRPr lang="en-US" noProof="0" dirty="0"/>
          </a:p>
        </p:txBody>
      </p:sp>
      <p:sp>
        <p:nvSpPr>
          <p:cNvPr id="30" name="Picture Placeholder 13"/>
          <p:cNvSpPr>
            <a:spLocks noGrp="1"/>
          </p:cNvSpPr>
          <p:nvPr>
            <p:ph type="pic" sz="quarter" idx="20"/>
          </p:nvPr>
        </p:nvSpPr>
        <p:spPr>
          <a:xfrm>
            <a:off x="16906580" y="7921887"/>
            <a:ext cx="4635425" cy="4630587"/>
          </a:xfrm>
          <a:effectLst/>
        </p:spPr>
        <p:txBody>
          <a:bodyPr rtlCol="0">
            <a:normAutofit/>
          </a:bodyPr>
          <a:lstStyle>
            <a:lvl1pPr marL="0" indent="0">
              <a:buNone/>
              <a:defRPr sz="3600">
                <a:ln>
                  <a:noFill/>
                </a:ln>
                <a:solidFill>
                  <a:schemeClr val="tx2"/>
                </a:solidFill>
                <a:latin typeface="Source Sans Pro ExtraLight"/>
                <a:cs typeface="Source Sans Pro ExtraLight"/>
              </a:defRPr>
            </a:lvl1pPr>
          </a:lstStyle>
          <a:p>
            <a:pPr lvl="0"/>
            <a:endParaRPr lang="en-US" noProof="0" dirty="0"/>
          </a:p>
        </p:txBody>
      </p:sp>
      <p:sp>
        <p:nvSpPr>
          <p:cNvPr id="32" name="Picture Placeholder 13"/>
          <p:cNvSpPr>
            <a:spLocks noGrp="1"/>
          </p:cNvSpPr>
          <p:nvPr>
            <p:ph type="pic" sz="quarter" idx="21"/>
          </p:nvPr>
        </p:nvSpPr>
        <p:spPr>
          <a:xfrm>
            <a:off x="7353480" y="3121973"/>
            <a:ext cx="4635425" cy="4630587"/>
          </a:xfrm>
          <a:effectLst/>
        </p:spPr>
        <p:txBody>
          <a:bodyPr rtlCol="0">
            <a:normAutofit/>
          </a:bodyPr>
          <a:lstStyle>
            <a:lvl1pPr marL="0" indent="0">
              <a:buNone/>
              <a:defRPr sz="3600">
                <a:ln>
                  <a:noFill/>
                </a:ln>
                <a:solidFill>
                  <a:schemeClr val="tx2"/>
                </a:solidFill>
                <a:latin typeface="Source Sans Pro ExtraLight"/>
                <a:cs typeface="Source Sans Pro ExtraLight"/>
              </a:defRPr>
            </a:lvl1pPr>
          </a:lstStyle>
          <a:p>
            <a:pPr lvl="0"/>
            <a:endParaRPr lang="en-US" noProof="0"/>
          </a:p>
        </p:txBody>
      </p:sp>
      <p:sp>
        <p:nvSpPr>
          <p:cNvPr id="10" name="Shape 32"/>
          <p:cNvSpPr/>
          <p:nvPr userDrawn="1"/>
        </p:nvSpPr>
        <p:spPr>
          <a:xfrm>
            <a:off x="-1" y="0"/>
            <a:ext cx="24387175" cy="1371600"/>
          </a:xfrm>
          <a:prstGeom prst="rect">
            <a:avLst/>
          </a:prstGeom>
          <a:solidFill>
            <a:srgbClr val="E9EDEE"/>
          </a:solidFill>
          <a:ln>
            <a:noFill/>
          </a:ln>
        </p:spPr>
        <p:txBody>
          <a:bodyPr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5224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 calcmode="lin" valueType="num">
                                      <p:cBhvr>
                                        <p:cTn id="7" dur="400" fill="hold"/>
                                        <p:tgtEl>
                                          <p:spTgt spid="18"/>
                                        </p:tgtEl>
                                        <p:attrNameLst>
                                          <p:attrName>ppt_w</p:attrName>
                                        </p:attrNameLst>
                                      </p:cBhvr>
                                      <p:tavLst>
                                        <p:tav tm="0">
                                          <p:val>
                                            <p:fltVal val="0"/>
                                          </p:val>
                                        </p:tav>
                                        <p:tav tm="100000">
                                          <p:val>
                                            <p:strVal val="#ppt_w"/>
                                          </p:val>
                                        </p:tav>
                                      </p:tavLst>
                                    </p:anim>
                                    <p:anim calcmode="lin" valueType="num">
                                      <p:cBhvr>
                                        <p:cTn id="8" dur="400" fill="hold"/>
                                        <p:tgtEl>
                                          <p:spTgt spid="18"/>
                                        </p:tgtEl>
                                        <p:attrNameLst>
                                          <p:attrName>ppt_h</p:attrName>
                                        </p:attrNameLst>
                                      </p:cBhvr>
                                      <p:tavLst>
                                        <p:tav tm="0">
                                          <p:val>
                                            <p:fltVal val="0"/>
                                          </p:val>
                                        </p:tav>
                                        <p:tav tm="100000">
                                          <p:val>
                                            <p:strVal val="#ppt_h"/>
                                          </p:val>
                                        </p:tav>
                                      </p:tavLst>
                                    </p:anim>
                                    <p:animEffect transition="in" filter="fade">
                                      <p:cBhvr>
                                        <p:cTn id="9" dur="400"/>
                                        <p:tgtEl>
                                          <p:spTgt spid="18"/>
                                        </p:tgtEl>
                                      </p:cBhvr>
                                    </p:animEffect>
                                  </p:childTnLst>
                                </p:cTn>
                              </p:par>
                            </p:childTnLst>
                          </p:cTn>
                        </p:par>
                        <p:par>
                          <p:cTn id="10" fill="hold">
                            <p:stCondLst>
                              <p:cond delay="400"/>
                            </p:stCondLst>
                            <p:childTnLst>
                              <p:par>
                                <p:cTn id="11" presetID="53" presetClass="entr" presetSubtype="16" fill="hold" grpId="0" nodeType="afterEffect" nodePh="1">
                                  <p:stCondLst>
                                    <p:cond delay="0"/>
                                  </p:stCondLst>
                                  <p:endCondLst>
                                    <p:cond evt="begin" delay="0">
                                      <p:tn val="11"/>
                                    </p:cond>
                                  </p:endCondLst>
                                  <p:childTnLst>
                                    <p:set>
                                      <p:cBhvr>
                                        <p:cTn id="12" dur="1" fill="hold">
                                          <p:stCondLst>
                                            <p:cond delay="0"/>
                                          </p:stCondLst>
                                        </p:cTn>
                                        <p:tgtEl>
                                          <p:spTgt spid="27"/>
                                        </p:tgtEl>
                                        <p:attrNameLst>
                                          <p:attrName>style.visibility</p:attrName>
                                        </p:attrNameLst>
                                      </p:cBhvr>
                                      <p:to>
                                        <p:strVal val="visible"/>
                                      </p:to>
                                    </p:set>
                                    <p:anim calcmode="lin" valueType="num">
                                      <p:cBhvr>
                                        <p:cTn id="13" dur="400" fill="hold"/>
                                        <p:tgtEl>
                                          <p:spTgt spid="27"/>
                                        </p:tgtEl>
                                        <p:attrNameLst>
                                          <p:attrName>ppt_w</p:attrName>
                                        </p:attrNameLst>
                                      </p:cBhvr>
                                      <p:tavLst>
                                        <p:tav tm="0">
                                          <p:val>
                                            <p:fltVal val="0"/>
                                          </p:val>
                                        </p:tav>
                                        <p:tav tm="100000">
                                          <p:val>
                                            <p:strVal val="#ppt_w"/>
                                          </p:val>
                                        </p:tav>
                                      </p:tavLst>
                                    </p:anim>
                                    <p:anim calcmode="lin" valueType="num">
                                      <p:cBhvr>
                                        <p:cTn id="14" dur="400" fill="hold"/>
                                        <p:tgtEl>
                                          <p:spTgt spid="27"/>
                                        </p:tgtEl>
                                        <p:attrNameLst>
                                          <p:attrName>ppt_h</p:attrName>
                                        </p:attrNameLst>
                                      </p:cBhvr>
                                      <p:tavLst>
                                        <p:tav tm="0">
                                          <p:val>
                                            <p:fltVal val="0"/>
                                          </p:val>
                                        </p:tav>
                                        <p:tav tm="100000">
                                          <p:val>
                                            <p:strVal val="#ppt_h"/>
                                          </p:val>
                                        </p:tav>
                                      </p:tavLst>
                                    </p:anim>
                                    <p:animEffect transition="in" filter="fade">
                                      <p:cBhvr>
                                        <p:cTn id="15" dur="400"/>
                                        <p:tgtEl>
                                          <p:spTgt spid="27"/>
                                        </p:tgtEl>
                                      </p:cBhvr>
                                    </p:animEffect>
                                  </p:childTnLst>
                                </p:cTn>
                              </p:par>
                            </p:childTnLst>
                          </p:cTn>
                        </p:par>
                        <p:par>
                          <p:cTn id="16" fill="hold">
                            <p:stCondLst>
                              <p:cond delay="800"/>
                            </p:stCondLst>
                            <p:childTnLst>
                              <p:par>
                                <p:cTn id="17" presetID="53" presetClass="entr" presetSubtype="16" fill="hold" grpId="0" nodeType="afterEffect" nodePh="1">
                                  <p:stCondLst>
                                    <p:cond delay="0"/>
                                  </p:stCondLst>
                                  <p:endCondLst>
                                    <p:cond evt="begin" delay="0">
                                      <p:tn val="17"/>
                                    </p:cond>
                                  </p:endCondLst>
                                  <p:childTnLst>
                                    <p:set>
                                      <p:cBhvr>
                                        <p:cTn id="18" dur="1" fill="hold">
                                          <p:stCondLst>
                                            <p:cond delay="0"/>
                                          </p:stCondLst>
                                        </p:cTn>
                                        <p:tgtEl>
                                          <p:spTgt spid="28"/>
                                        </p:tgtEl>
                                        <p:attrNameLst>
                                          <p:attrName>style.visibility</p:attrName>
                                        </p:attrNameLst>
                                      </p:cBhvr>
                                      <p:to>
                                        <p:strVal val="visible"/>
                                      </p:to>
                                    </p:set>
                                    <p:anim calcmode="lin" valueType="num">
                                      <p:cBhvr>
                                        <p:cTn id="19" dur="400" fill="hold"/>
                                        <p:tgtEl>
                                          <p:spTgt spid="28"/>
                                        </p:tgtEl>
                                        <p:attrNameLst>
                                          <p:attrName>ppt_w</p:attrName>
                                        </p:attrNameLst>
                                      </p:cBhvr>
                                      <p:tavLst>
                                        <p:tav tm="0">
                                          <p:val>
                                            <p:fltVal val="0"/>
                                          </p:val>
                                        </p:tav>
                                        <p:tav tm="100000">
                                          <p:val>
                                            <p:strVal val="#ppt_w"/>
                                          </p:val>
                                        </p:tav>
                                      </p:tavLst>
                                    </p:anim>
                                    <p:anim calcmode="lin" valueType="num">
                                      <p:cBhvr>
                                        <p:cTn id="20" dur="400" fill="hold"/>
                                        <p:tgtEl>
                                          <p:spTgt spid="28"/>
                                        </p:tgtEl>
                                        <p:attrNameLst>
                                          <p:attrName>ppt_h</p:attrName>
                                        </p:attrNameLst>
                                      </p:cBhvr>
                                      <p:tavLst>
                                        <p:tav tm="0">
                                          <p:val>
                                            <p:fltVal val="0"/>
                                          </p:val>
                                        </p:tav>
                                        <p:tav tm="100000">
                                          <p:val>
                                            <p:strVal val="#ppt_h"/>
                                          </p:val>
                                        </p:tav>
                                      </p:tavLst>
                                    </p:anim>
                                    <p:animEffect transition="in" filter="fade">
                                      <p:cBhvr>
                                        <p:cTn id="21" dur="400"/>
                                        <p:tgtEl>
                                          <p:spTgt spid="28"/>
                                        </p:tgtEl>
                                      </p:cBhvr>
                                    </p:animEffect>
                                  </p:childTnLst>
                                </p:cTn>
                              </p:par>
                            </p:childTnLst>
                          </p:cTn>
                        </p:par>
                        <p:par>
                          <p:cTn id="22" fill="hold">
                            <p:stCondLst>
                              <p:cond delay="1200"/>
                            </p:stCondLst>
                            <p:childTnLst>
                              <p:par>
                                <p:cTn id="23" presetID="53" presetClass="entr" presetSubtype="16" fill="hold" grpId="0" nodeType="afterEffect" nodePh="1">
                                  <p:stCondLst>
                                    <p:cond delay="0"/>
                                  </p:stCondLst>
                                  <p:endCondLst>
                                    <p:cond evt="begin" delay="0">
                                      <p:tn val="23"/>
                                    </p:cond>
                                  </p:endCondLst>
                                  <p:childTnLst>
                                    <p:set>
                                      <p:cBhvr>
                                        <p:cTn id="24" dur="1" fill="hold">
                                          <p:stCondLst>
                                            <p:cond delay="0"/>
                                          </p:stCondLst>
                                        </p:cTn>
                                        <p:tgtEl>
                                          <p:spTgt spid="20"/>
                                        </p:tgtEl>
                                        <p:attrNameLst>
                                          <p:attrName>style.visibility</p:attrName>
                                        </p:attrNameLst>
                                      </p:cBhvr>
                                      <p:to>
                                        <p:strVal val="visible"/>
                                      </p:to>
                                    </p:set>
                                    <p:anim calcmode="lin" valueType="num">
                                      <p:cBhvr>
                                        <p:cTn id="25" dur="400" fill="hold"/>
                                        <p:tgtEl>
                                          <p:spTgt spid="20"/>
                                        </p:tgtEl>
                                        <p:attrNameLst>
                                          <p:attrName>ppt_w</p:attrName>
                                        </p:attrNameLst>
                                      </p:cBhvr>
                                      <p:tavLst>
                                        <p:tav tm="0">
                                          <p:val>
                                            <p:fltVal val="0"/>
                                          </p:val>
                                        </p:tav>
                                        <p:tav tm="100000">
                                          <p:val>
                                            <p:strVal val="#ppt_w"/>
                                          </p:val>
                                        </p:tav>
                                      </p:tavLst>
                                    </p:anim>
                                    <p:anim calcmode="lin" valueType="num">
                                      <p:cBhvr>
                                        <p:cTn id="26" dur="400" fill="hold"/>
                                        <p:tgtEl>
                                          <p:spTgt spid="20"/>
                                        </p:tgtEl>
                                        <p:attrNameLst>
                                          <p:attrName>ppt_h</p:attrName>
                                        </p:attrNameLst>
                                      </p:cBhvr>
                                      <p:tavLst>
                                        <p:tav tm="0">
                                          <p:val>
                                            <p:fltVal val="0"/>
                                          </p:val>
                                        </p:tav>
                                        <p:tav tm="100000">
                                          <p:val>
                                            <p:strVal val="#ppt_h"/>
                                          </p:val>
                                        </p:tav>
                                      </p:tavLst>
                                    </p:anim>
                                    <p:animEffect transition="in" filter="fade">
                                      <p:cBhvr>
                                        <p:cTn id="27" dur="400"/>
                                        <p:tgtEl>
                                          <p:spTgt spid="20"/>
                                        </p:tgtEl>
                                      </p:cBhvr>
                                    </p:animEffect>
                                  </p:childTnLst>
                                </p:cTn>
                              </p:par>
                            </p:childTnLst>
                          </p:cTn>
                        </p:par>
                        <p:par>
                          <p:cTn id="28" fill="hold">
                            <p:stCondLst>
                              <p:cond delay="1600"/>
                            </p:stCondLst>
                            <p:childTnLst>
                              <p:par>
                                <p:cTn id="29" presetID="53" presetClass="entr" presetSubtype="16" fill="hold" grpId="0" nodeType="afterEffect" nodePh="1">
                                  <p:stCondLst>
                                    <p:cond delay="0"/>
                                  </p:stCondLst>
                                  <p:endCondLst>
                                    <p:cond evt="begin" delay="0">
                                      <p:tn val="29"/>
                                    </p:cond>
                                  </p:endCondLst>
                                  <p:childTnLst>
                                    <p:set>
                                      <p:cBhvr>
                                        <p:cTn id="30" dur="1" fill="hold">
                                          <p:stCondLst>
                                            <p:cond delay="0"/>
                                          </p:stCondLst>
                                        </p:cTn>
                                        <p:tgtEl>
                                          <p:spTgt spid="29"/>
                                        </p:tgtEl>
                                        <p:attrNameLst>
                                          <p:attrName>style.visibility</p:attrName>
                                        </p:attrNameLst>
                                      </p:cBhvr>
                                      <p:to>
                                        <p:strVal val="visible"/>
                                      </p:to>
                                    </p:set>
                                    <p:anim calcmode="lin" valueType="num">
                                      <p:cBhvr>
                                        <p:cTn id="31" dur="400" fill="hold"/>
                                        <p:tgtEl>
                                          <p:spTgt spid="29"/>
                                        </p:tgtEl>
                                        <p:attrNameLst>
                                          <p:attrName>ppt_w</p:attrName>
                                        </p:attrNameLst>
                                      </p:cBhvr>
                                      <p:tavLst>
                                        <p:tav tm="0">
                                          <p:val>
                                            <p:fltVal val="0"/>
                                          </p:val>
                                        </p:tav>
                                        <p:tav tm="100000">
                                          <p:val>
                                            <p:strVal val="#ppt_w"/>
                                          </p:val>
                                        </p:tav>
                                      </p:tavLst>
                                    </p:anim>
                                    <p:anim calcmode="lin" valueType="num">
                                      <p:cBhvr>
                                        <p:cTn id="32" dur="400" fill="hold"/>
                                        <p:tgtEl>
                                          <p:spTgt spid="29"/>
                                        </p:tgtEl>
                                        <p:attrNameLst>
                                          <p:attrName>ppt_h</p:attrName>
                                        </p:attrNameLst>
                                      </p:cBhvr>
                                      <p:tavLst>
                                        <p:tav tm="0">
                                          <p:val>
                                            <p:fltVal val="0"/>
                                          </p:val>
                                        </p:tav>
                                        <p:tav tm="100000">
                                          <p:val>
                                            <p:strVal val="#ppt_h"/>
                                          </p:val>
                                        </p:tav>
                                      </p:tavLst>
                                    </p:anim>
                                    <p:animEffect transition="in" filter="fade">
                                      <p:cBhvr>
                                        <p:cTn id="33" dur="400"/>
                                        <p:tgtEl>
                                          <p:spTgt spid="29"/>
                                        </p:tgtEl>
                                      </p:cBhvr>
                                    </p:animEffect>
                                  </p:childTnLst>
                                </p:cTn>
                              </p:par>
                            </p:childTnLst>
                          </p:cTn>
                        </p:par>
                        <p:par>
                          <p:cTn id="34" fill="hold">
                            <p:stCondLst>
                              <p:cond delay="2000"/>
                            </p:stCondLst>
                            <p:childTnLst>
                              <p:par>
                                <p:cTn id="35" presetID="53" presetClass="entr" presetSubtype="16" fill="hold" grpId="0" nodeType="afterEffect" nodePh="1">
                                  <p:stCondLst>
                                    <p:cond delay="0"/>
                                  </p:stCondLst>
                                  <p:endCondLst>
                                    <p:cond evt="begin" delay="0">
                                      <p:tn val="35"/>
                                    </p:cond>
                                  </p:endCondLst>
                                  <p:childTnLst>
                                    <p:set>
                                      <p:cBhvr>
                                        <p:cTn id="36" dur="1" fill="hold">
                                          <p:stCondLst>
                                            <p:cond delay="0"/>
                                          </p:stCondLst>
                                        </p:cTn>
                                        <p:tgtEl>
                                          <p:spTgt spid="26"/>
                                        </p:tgtEl>
                                        <p:attrNameLst>
                                          <p:attrName>style.visibility</p:attrName>
                                        </p:attrNameLst>
                                      </p:cBhvr>
                                      <p:to>
                                        <p:strVal val="visible"/>
                                      </p:to>
                                    </p:set>
                                    <p:anim calcmode="lin" valueType="num">
                                      <p:cBhvr>
                                        <p:cTn id="37" dur="400" fill="hold"/>
                                        <p:tgtEl>
                                          <p:spTgt spid="26"/>
                                        </p:tgtEl>
                                        <p:attrNameLst>
                                          <p:attrName>ppt_w</p:attrName>
                                        </p:attrNameLst>
                                      </p:cBhvr>
                                      <p:tavLst>
                                        <p:tav tm="0">
                                          <p:val>
                                            <p:fltVal val="0"/>
                                          </p:val>
                                        </p:tav>
                                        <p:tav tm="100000">
                                          <p:val>
                                            <p:strVal val="#ppt_w"/>
                                          </p:val>
                                        </p:tav>
                                      </p:tavLst>
                                    </p:anim>
                                    <p:anim calcmode="lin" valueType="num">
                                      <p:cBhvr>
                                        <p:cTn id="38" dur="400" fill="hold"/>
                                        <p:tgtEl>
                                          <p:spTgt spid="26"/>
                                        </p:tgtEl>
                                        <p:attrNameLst>
                                          <p:attrName>ppt_h</p:attrName>
                                        </p:attrNameLst>
                                      </p:cBhvr>
                                      <p:tavLst>
                                        <p:tav tm="0">
                                          <p:val>
                                            <p:fltVal val="0"/>
                                          </p:val>
                                        </p:tav>
                                        <p:tav tm="100000">
                                          <p:val>
                                            <p:strVal val="#ppt_h"/>
                                          </p:val>
                                        </p:tav>
                                      </p:tavLst>
                                    </p:anim>
                                    <p:animEffect transition="in" filter="fade">
                                      <p:cBhvr>
                                        <p:cTn id="39" dur="400"/>
                                        <p:tgtEl>
                                          <p:spTgt spid="26"/>
                                        </p:tgtEl>
                                      </p:cBhvr>
                                    </p:animEffect>
                                  </p:childTnLst>
                                </p:cTn>
                              </p:par>
                            </p:childTnLst>
                          </p:cTn>
                        </p:par>
                        <p:par>
                          <p:cTn id="40" fill="hold">
                            <p:stCondLst>
                              <p:cond delay="2400"/>
                            </p:stCondLst>
                            <p:childTnLst>
                              <p:par>
                                <p:cTn id="41" presetID="53" presetClass="entr" presetSubtype="16" fill="hold" grpId="0" nodeType="afterEffect" nodePh="1">
                                  <p:stCondLst>
                                    <p:cond delay="0"/>
                                  </p:stCondLst>
                                  <p:endCondLst>
                                    <p:cond evt="begin" delay="0">
                                      <p:tn val="41"/>
                                    </p:cond>
                                  </p:endCondLst>
                                  <p:childTnLst>
                                    <p:set>
                                      <p:cBhvr>
                                        <p:cTn id="42" dur="1" fill="hold">
                                          <p:stCondLst>
                                            <p:cond delay="0"/>
                                          </p:stCondLst>
                                        </p:cTn>
                                        <p:tgtEl>
                                          <p:spTgt spid="30"/>
                                        </p:tgtEl>
                                        <p:attrNameLst>
                                          <p:attrName>style.visibility</p:attrName>
                                        </p:attrNameLst>
                                      </p:cBhvr>
                                      <p:to>
                                        <p:strVal val="visible"/>
                                      </p:to>
                                    </p:set>
                                    <p:anim calcmode="lin" valueType="num">
                                      <p:cBhvr>
                                        <p:cTn id="43" dur="400" fill="hold"/>
                                        <p:tgtEl>
                                          <p:spTgt spid="30"/>
                                        </p:tgtEl>
                                        <p:attrNameLst>
                                          <p:attrName>ppt_w</p:attrName>
                                        </p:attrNameLst>
                                      </p:cBhvr>
                                      <p:tavLst>
                                        <p:tav tm="0">
                                          <p:val>
                                            <p:fltVal val="0"/>
                                          </p:val>
                                        </p:tav>
                                        <p:tav tm="100000">
                                          <p:val>
                                            <p:strVal val="#ppt_w"/>
                                          </p:val>
                                        </p:tav>
                                      </p:tavLst>
                                    </p:anim>
                                    <p:anim calcmode="lin" valueType="num">
                                      <p:cBhvr>
                                        <p:cTn id="44" dur="400" fill="hold"/>
                                        <p:tgtEl>
                                          <p:spTgt spid="30"/>
                                        </p:tgtEl>
                                        <p:attrNameLst>
                                          <p:attrName>ppt_h</p:attrName>
                                        </p:attrNameLst>
                                      </p:cBhvr>
                                      <p:tavLst>
                                        <p:tav tm="0">
                                          <p:val>
                                            <p:fltVal val="0"/>
                                          </p:val>
                                        </p:tav>
                                        <p:tav tm="100000">
                                          <p:val>
                                            <p:strVal val="#ppt_h"/>
                                          </p:val>
                                        </p:tav>
                                      </p:tavLst>
                                    </p:anim>
                                    <p:animEffect transition="in" filter="fade">
                                      <p:cBhvr>
                                        <p:cTn id="45" dur="400"/>
                                        <p:tgtEl>
                                          <p:spTgt spid="30"/>
                                        </p:tgtEl>
                                      </p:cBhvr>
                                    </p:animEffect>
                                  </p:childTnLst>
                                </p:cTn>
                              </p:par>
                            </p:childTnLst>
                          </p:cTn>
                        </p:par>
                        <p:par>
                          <p:cTn id="46" fill="hold">
                            <p:stCondLst>
                              <p:cond delay="2800"/>
                            </p:stCondLst>
                            <p:childTnLst>
                              <p:par>
                                <p:cTn id="47" presetID="53" presetClass="entr" presetSubtype="16" fill="hold" grpId="0" nodeType="afterEffect" nodePh="1">
                                  <p:stCondLst>
                                    <p:cond delay="0"/>
                                  </p:stCondLst>
                                  <p:endCondLst>
                                    <p:cond evt="begin" delay="0">
                                      <p:tn val="47"/>
                                    </p:cond>
                                  </p:endCondLst>
                                  <p:childTnLst>
                                    <p:set>
                                      <p:cBhvr>
                                        <p:cTn id="48" dur="1" fill="hold">
                                          <p:stCondLst>
                                            <p:cond delay="0"/>
                                          </p:stCondLst>
                                        </p:cTn>
                                        <p:tgtEl>
                                          <p:spTgt spid="32"/>
                                        </p:tgtEl>
                                        <p:attrNameLst>
                                          <p:attrName>style.visibility</p:attrName>
                                        </p:attrNameLst>
                                      </p:cBhvr>
                                      <p:to>
                                        <p:strVal val="visible"/>
                                      </p:to>
                                    </p:set>
                                    <p:anim calcmode="lin" valueType="num">
                                      <p:cBhvr>
                                        <p:cTn id="49" dur="400" fill="hold"/>
                                        <p:tgtEl>
                                          <p:spTgt spid="32"/>
                                        </p:tgtEl>
                                        <p:attrNameLst>
                                          <p:attrName>ppt_w</p:attrName>
                                        </p:attrNameLst>
                                      </p:cBhvr>
                                      <p:tavLst>
                                        <p:tav tm="0">
                                          <p:val>
                                            <p:fltVal val="0"/>
                                          </p:val>
                                        </p:tav>
                                        <p:tav tm="100000">
                                          <p:val>
                                            <p:strVal val="#ppt_w"/>
                                          </p:val>
                                        </p:tav>
                                      </p:tavLst>
                                    </p:anim>
                                    <p:anim calcmode="lin" valueType="num">
                                      <p:cBhvr>
                                        <p:cTn id="50" dur="400" fill="hold"/>
                                        <p:tgtEl>
                                          <p:spTgt spid="32"/>
                                        </p:tgtEl>
                                        <p:attrNameLst>
                                          <p:attrName>ppt_h</p:attrName>
                                        </p:attrNameLst>
                                      </p:cBhvr>
                                      <p:tavLst>
                                        <p:tav tm="0">
                                          <p:val>
                                            <p:fltVal val="0"/>
                                          </p:val>
                                        </p:tav>
                                        <p:tav tm="100000">
                                          <p:val>
                                            <p:strVal val="#ppt_h"/>
                                          </p:val>
                                        </p:tav>
                                      </p:tavLst>
                                    </p:anim>
                                    <p:animEffect transition="in" filter="fade">
                                      <p:cBhvr>
                                        <p:cTn id="51" dur="4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6" grpId="0"/>
      <p:bldP spid="27" grpId="0"/>
      <p:bldP spid="28" grpId="0"/>
      <p:bldP spid="29" grpId="0"/>
      <p:bldP spid="30" grpId="0"/>
      <p:bldP spid="32"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Phone 6 3x">
    <p:spTree>
      <p:nvGrpSpPr>
        <p:cNvPr id="1" name=""/>
        <p:cNvGrpSpPr/>
        <p:nvPr/>
      </p:nvGrpSpPr>
      <p:grpSpPr>
        <a:xfrm>
          <a:off x="0" y="0"/>
          <a:ext cx="0" cy="0"/>
          <a:chOff x="0" y="0"/>
          <a:chExt cx="0" cy="0"/>
        </a:xfrm>
      </p:grpSpPr>
      <p:sp>
        <p:nvSpPr>
          <p:cNvPr id="27" name="Picture Placeholder 16"/>
          <p:cNvSpPr>
            <a:spLocks noGrp="1"/>
          </p:cNvSpPr>
          <p:nvPr>
            <p:ph type="pic" sz="quarter" idx="10"/>
          </p:nvPr>
        </p:nvSpPr>
        <p:spPr>
          <a:xfrm>
            <a:off x="10154400" y="4109362"/>
            <a:ext cx="4041624" cy="7163108"/>
          </a:xfrm>
        </p:spPr>
        <p:txBody>
          <a:bodyPr>
            <a:normAutofit/>
          </a:bodyPr>
          <a:lstStyle>
            <a:lvl1pPr marL="0" indent="0">
              <a:buNone/>
              <a:defRPr sz="1300"/>
            </a:lvl1pPr>
          </a:lstStyle>
          <a:p>
            <a:endParaRPr lang="en-US"/>
          </a:p>
        </p:txBody>
      </p:sp>
      <p:sp>
        <p:nvSpPr>
          <p:cNvPr id="29" name="Picture Placeholder 16"/>
          <p:cNvSpPr>
            <a:spLocks noGrp="1"/>
          </p:cNvSpPr>
          <p:nvPr>
            <p:ph type="pic" sz="quarter" idx="11"/>
          </p:nvPr>
        </p:nvSpPr>
        <p:spPr>
          <a:xfrm>
            <a:off x="7887078" y="5181600"/>
            <a:ext cx="2020509" cy="5029200"/>
          </a:xfrm>
        </p:spPr>
        <p:txBody>
          <a:bodyPr>
            <a:normAutofit/>
          </a:bodyPr>
          <a:lstStyle>
            <a:lvl1pPr marL="0" indent="0">
              <a:buNone/>
              <a:defRPr sz="1300"/>
            </a:lvl1pPr>
          </a:lstStyle>
          <a:p>
            <a:endParaRPr lang="en-US" dirty="0"/>
          </a:p>
        </p:txBody>
      </p:sp>
      <p:sp>
        <p:nvSpPr>
          <p:cNvPr id="31" name="Picture Placeholder 16"/>
          <p:cNvSpPr>
            <a:spLocks noGrp="1"/>
          </p:cNvSpPr>
          <p:nvPr>
            <p:ph type="pic" sz="quarter" idx="12"/>
          </p:nvPr>
        </p:nvSpPr>
        <p:spPr>
          <a:xfrm>
            <a:off x="14403387" y="5181600"/>
            <a:ext cx="2020509" cy="5029200"/>
          </a:xfrm>
        </p:spPr>
        <p:txBody>
          <a:bodyPr>
            <a:normAutofit/>
          </a:bodyPr>
          <a:lstStyle>
            <a:lvl1pPr marL="0" indent="0">
              <a:buNone/>
              <a:defRPr sz="1300"/>
            </a:lvl1pPr>
          </a:lstStyle>
          <a:p>
            <a:endParaRPr lang="en-US" dirty="0"/>
          </a:p>
        </p:txBody>
      </p:sp>
      <p:sp>
        <p:nvSpPr>
          <p:cNvPr id="5" name="Shape 32"/>
          <p:cNvSpPr/>
          <p:nvPr userDrawn="1"/>
        </p:nvSpPr>
        <p:spPr>
          <a:xfrm>
            <a:off x="-1" y="0"/>
            <a:ext cx="24387175" cy="1371600"/>
          </a:xfrm>
          <a:prstGeom prst="rect">
            <a:avLst/>
          </a:prstGeom>
          <a:solidFill>
            <a:srgbClr val="E9EDEE"/>
          </a:solidFill>
          <a:ln>
            <a:noFill/>
          </a:ln>
        </p:spPr>
        <p:txBody>
          <a:bodyPr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7978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1"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0"/>
            <a:ext cx="11736389" cy="13716000"/>
          </a:xfrm>
        </p:spPr>
        <p:txBody>
          <a:bodyPr>
            <a:normAutofit/>
          </a:bodyPr>
          <a:lstStyle>
            <a:lvl1pPr>
              <a:defRPr sz="3600"/>
            </a:lvl1pPr>
          </a:lstStyle>
          <a:p>
            <a:endParaRPr lang="en-US"/>
          </a:p>
        </p:txBody>
      </p:sp>
      <p:sp>
        <p:nvSpPr>
          <p:cNvPr id="3" name="Shape 32"/>
          <p:cNvSpPr/>
          <p:nvPr userDrawn="1"/>
        </p:nvSpPr>
        <p:spPr>
          <a:xfrm>
            <a:off x="-1" y="0"/>
            <a:ext cx="24387175" cy="1371600"/>
          </a:xfrm>
          <a:prstGeom prst="rect">
            <a:avLst/>
          </a:prstGeom>
          <a:solidFill>
            <a:srgbClr val="E9EDEE"/>
          </a:solidFill>
          <a:ln>
            <a:noFill/>
          </a:ln>
        </p:spPr>
        <p:txBody>
          <a:bodyPr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9659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37168D6-DC70-4248-9867-7AB399A24A53}" type="datetimeFigureOut">
              <a:rPr lang="fr-FR" smtClean="0"/>
              <a:t>23/05/2022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B7230CF-EFD4-2F4D-A2D4-2C3E5AFB3BD1}" type="slidenum">
              <a:rPr lang="fr-FR" smtClean="0"/>
              <a:t>‹N°›</a:t>
            </a:fld>
            <a:endParaRPr lang="fr-FR"/>
          </a:p>
        </p:txBody>
      </p:sp>
    </p:spTree>
    <p:extLst>
      <p:ext uri="{BB962C8B-B14F-4D97-AF65-F5344CB8AC3E}">
        <p14:creationId xmlns:p14="http://schemas.microsoft.com/office/powerpoint/2010/main" val="41365318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Whitout Title">
    <p:spTree>
      <p:nvGrpSpPr>
        <p:cNvPr id="1" name=""/>
        <p:cNvGrpSpPr/>
        <p:nvPr/>
      </p:nvGrpSpPr>
      <p:grpSpPr>
        <a:xfrm>
          <a:off x="0" y="0"/>
          <a:ext cx="0" cy="0"/>
          <a:chOff x="0" y="0"/>
          <a:chExt cx="0" cy="0"/>
        </a:xfrm>
      </p:grpSpPr>
      <p:sp>
        <p:nvSpPr>
          <p:cNvPr id="4" name="Shape 32"/>
          <p:cNvSpPr/>
          <p:nvPr userDrawn="1"/>
        </p:nvSpPr>
        <p:spPr>
          <a:xfrm>
            <a:off x="-1" y="0"/>
            <a:ext cx="24387175" cy="1371600"/>
          </a:xfrm>
          <a:prstGeom prst="rect">
            <a:avLst/>
          </a:prstGeom>
          <a:solidFill>
            <a:srgbClr val="E9EDEE"/>
          </a:solidFill>
          <a:ln>
            <a:noFill/>
          </a:ln>
        </p:spPr>
        <p:txBody>
          <a:bodyPr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00377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E210BB-A755-371D-FBB5-F02A00C07BCF}"/>
              </a:ext>
            </a:extLst>
          </p:cNvPr>
          <p:cNvSpPr>
            <a:spLocks noGrp="1"/>
          </p:cNvSpPr>
          <p:nvPr>
            <p:ph type="ctrTitle"/>
          </p:nvPr>
        </p:nvSpPr>
        <p:spPr>
          <a:xfrm>
            <a:off x="3048397" y="2244726"/>
            <a:ext cx="18290381" cy="4775200"/>
          </a:xfrm>
        </p:spPr>
        <p:txBody>
          <a:bodyPr anchor="b"/>
          <a:lstStyle>
            <a:lvl1pPr algn="ctr">
              <a:defRPr sz="12000"/>
            </a:lvl1pPr>
          </a:lstStyle>
          <a:p>
            <a:r>
              <a:rPr lang="fr-FR"/>
              <a:t>Modifiez le style du titre</a:t>
            </a:r>
          </a:p>
        </p:txBody>
      </p:sp>
      <p:sp>
        <p:nvSpPr>
          <p:cNvPr id="3" name="Sous-titre 2">
            <a:extLst>
              <a:ext uri="{FF2B5EF4-FFF2-40B4-BE49-F238E27FC236}">
                <a16:creationId xmlns:a16="http://schemas.microsoft.com/office/drawing/2014/main" id="{D210DF7A-AFF3-4D57-C4AC-07A2923F8B5B}"/>
              </a:ext>
            </a:extLst>
          </p:cNvPr>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261443C-2E82-CDDF-EF32-FC44230DF6E2}"/>
              </a:ext>
            </a:extLst>
          </p:cNvPr>
          <p:cNvSpPr>
            <a:spLocks noGrp="1"/>
          </p:cNvSpPr>
          <p:nvPr>
            <p:ph type="dt" sz="half" idx="10"/>
          </p:nvPr>
        </p:nvSpPr>
        <p:spPr/>
        <p:txBody>
          <a:bodyPr/>
          <a:lstStyle/>
          <a:p>
            <a:fld id="{C37168D6-DC70-4248-9867-7AB399A24A53}" type="datetimeFigureOut">
              <a:rPr lang="fr-FR" smtClean="0"/>
              <a:t>23/05/2022</a:t>
            </a:fld>
            <a:endParaRPr lang="fr-FR"/>
          </a:p>
        </p:txBody>
      </p:sp>
      <p:sp>
        <p:nvSpPr>
          <p:cNvPr id="5" name="Espace réservé du pied de page 4">
            <a:extLst>
              <a:ext uri="{FF2B5EF4-FFF2-40B4-BE49-F238E27FC236}">
                <a16:creationId xmlns:a16="http://schemas.microsoft.com/office/drawing/2014/main" id="{6AE7804D-5FCF-EC6F-8928-1D586B41F95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E2E224E-2291-2770-17FE-B1E82368A90D}"/>
              </a:ext>
            </a:extLst>
          </p:cNvPr>
          <p:cNvSpPr>
            <a:spLocks noGrp="1"/>
          </p:cNvSpPr>
          <p:nvPr>
            <p:ph type="sldNum" sz="quarter" idx="12"/>
          </p:nvPr>
        </p:nvSpPr>
        <p:spPr/>
        <p:txBody>
          <a:bodyPr/>
          <a:lstStyle/>
          <a:p>
            <a:fld id="{4B7230CF-EFD4-2F4D-A2D4-2C3E5AFB3BD1}" type="slidenum">
              <a:rPr lang="fr-FR" smtClean="0"/>
              <a:t>‹N°›</a:t>
            </a:fld>
            <a:endParaRPr lang="fr-FR"/>
          </a:p>
        </p:txBody>
      </p:sp>
    </p:spTree>
    <p:extLst>
      <p:ext uri="{BB962C8B-B14F-4D97-AF65-F5344CB8AC3E}">
        <p14:creationId xmlns:p14="http://schemas.microsoft.com/office/powerpoint/2010/main" val="27954449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30AFD3-D8B1-599C-6CDB-3817C51CD0F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E062BE1-1B6F-DA2F-0BF9-8CE044A6BCA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E6AFEF6-E4C7-FA8B-8DED-9B8BF9826472}"/>
              </a:ext>
            </a:extLst>
          </p:cNvPr>
          <p:cNvSpPr>
            <a:spLocks noGrp="1"/>
          </p:cNvSpPr>
          <p:nvPr>
            <p:ph type="dt" sz="half" idx="10"/>
          </p:nvPr>
        </p:nvSpPr>
        <p:spPr/>
        <p:txBody>
          <a:bodyPr/>
          <a:lstStyle/>
          <a:p>
            <a:fld id="{C37168D6-DC70-4248-9867-7AB399A24A53}" type="datetimeFigureOut">
              <a:rPr lang="fr-FR" smtClean="0"/>
              <a:t>23/05/2022</a:t>
            </a:fld>
            <a:endParaRPr lang="fr-FR"/>
          </a:p>
        </p:txBody>
      </p:sp>
      <p:sp>
        <p:nvSpPr>
          <p:cNvPr id="5" name="Espace réservé du pied de page 4">
            <a:extLst>
              <a:ext uri="{FF2B5EF4-FFF2-40B4-BE49-F238E27FC236}">
                <a16:creationId xmlns:a16="http://schemas.microsoft.com/office/drawing/2014/main" id="{D394EC75-701D-EA39-B1A7-29E0740E790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B74DFF2-C2C5-C8F4-DE19-DFC6FEE729BB}"/>
              </a:ext>
            </a:extLst>
          </p:cNvPr>
          <p:cNvSpPr>
            <a:spLocks noGrp="1"/>
          </p:cNvSpPr>
          <p:nvPr>
            <p:ph type="sldNum" sz="quarter" idx="12"/>
          </p:nvPr>
        </p:nvSpPr>
        <p:spPr/>
        <p:txBody>
          <a:bodyPr/>
          <a:lstStyle/>
          <a:p>
            <a:fld id="{4B7230CF-EFD4-2F4D-A2D4-2C3E5AFB3BD1}" type="slidenum">
              <a:rPr lang="fr-FR" smtClean="0"/>
              <a:t>‹N°›</a:t>
            </a:fld>
            <a:endParaRPr lang="fr-FR"/>
          </a:p>
        </p:txBody>
      </p:sp>
    </p:spTree>
    <p:extLst>
      <p:ext uri="{BB962C8B-B14F-4D97-AF65-F5344CB8AC3E}">
        <p14:creationId xmlns:p14="http://schemas.microsoft.com/office/powerpoint/2010/main" val="33410145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9D6E90-2789-7B86-6B91-50BE950ACA3E}"/>
              </a:ext>
            </a:extLst>
          </p:cNvPr>
          <p:cNvSpPr>
            <a:spLocks noGrp="1"/>
          </p:cNvSpPr>
          <p:nvPr>
            <p:ph type="title"/>
          </p:nvPr>
        </p:nvSpPr>
        <p:spPr>
          <a:xfrm>
            <a:off x="1663917" y="3419477"/>
            <a:ext cx="21033938" cy="5705474"/>
          </a:xfrm>
        </p:spPr>
        <p:txBody>
          <a:bodyPr anchor="b"/>
          <a:lstStyle>
            <a:lvl1pPr>
              <a:defRPr sz="12000"/>
            </a:lvl1pPr>
          </a:lstStyle>
          <a:p>
            <a:r>
              <a:rPr lang="fr-FR"/>
              <a:t>Modifiez le style du titre</a:t>
            </a:r>
          </a:p>
        </p:txBody>
      </p:sp>
      <p:sp>
        <p:nvSpPr>
          <p:cNvPr id="3" name="Espace réservé du texte 2">
            <a:extLst>
              <a:ext uri="{FF2B5EF4-FFF2-40B4-BE49-F238E27FC236}">
                <a16:creationId xmlns:a16="http://schemas.microsoft.com/office/drawing/2014/main" id="{BAE950FF-804E-525F-FB60-14E860ACA158}"/>
              </a:ext>
            </a:extLst>
          </p:cNvPr>
          <p:cNvSpPr>
            <a:spLocks noGrp="1"/>
          </p:cNvSpPr>
          <p:nvPr>
            <p:ph type="body" idx="1"/>
          </p:nvPr>
        </p:nvSpPr>
        <p:spPr>
          <a:xfrm>
            <a:off x="1663917" y="9178927"/>
            <a:ext cx="21033938"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1B65952-6B68-64A4-A685-202A0DBFED52}"/>
              </a:ext>
            </a:extLst>
          </p:cNvPr>
          <p:cNvSpPr>
            <a:spLocks noGrp="1"/>
          </p:cNvSpPr>
          <p:nvPr>
            <p:ph type="dt" sz="half" idx="10"/>
          </p:nvPr>
        </p:nvSpPr>
        <p:spPr/>
        <p:txBody>
          <a:bodyPr/>
          <a:lstStyle/>
          <a:p>
            <a:fld id="{C37168D6-DC70-4248-9867-7AB399A24A53}" type="datetimeFigureOut">
              <a:rPr lang="fr-FR" smtClean="0"/>
              <a:t>23/05/2022</a:t>
            </a:fld>
            <a:endParaRPr lang="fr-FR"/>
          </a:p>
        </p:txBody>
      </p:sp>
      <p:sp>
        <p:nvSpPr>
          <p:cNvPr id="5" name="Espace réservé du pied de page 4">
            <a:extLst>
              <a:ext uri="{FF2B5EF4-FFF2-40B4-BE49-F238E27FC236}">
                <a16:creationId xmlns:a16="http://schemas.microsoft.com/office/drawing/2014/main" id="{6F6902D5-8096-D64C-34DE-C23A6FFD3A2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FA7A81A-16DC-0922-0B47-DCB34AE2CE08}"/>
              </a:ext>
            </a:extLst>
          </p:cNvPr>
          <p:cNvSpPr>
            <a:spLocks noGrp="1"/>
          </p:cNvSpPr>
          <p:nvPr>
            <p:ph type="sldNum" sz="quarter" idx="12"/>
          </p:nvPr>
        </p:nvSpPr>
        <p:spPr/>
        <p:txBody>
          <a:bodyPr/>
          <a:lstStyle/>
          <a:p>
            <a:fld id="{4B7230CF-EFD4-2F4D-A2D4-2C3E5AFB3BD1}" type="slidenum">
              <a:rPr lang="fr-FR" smtClean="0"/>
              <a:t>‹N°›</a:t>
            </a:fld>
            <a:endParaRPr lang="fr-FR"/>
          </a:p>
        </p:txBody>
      </p:sp>
    </p:spTree>
    <p:extLst>
      <p:ext uri="{BB962C8B-B14F-4D97-AF65-F5344CB8AC3E}">
        <p14:creationId xmlns:p14="http://schemas.microsoft.com/office/powerpoint/2010/main" val="39963945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06C0EB-CB79-BBEB-B04F-5530EFB27B9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FB0AF81-87EA-DA10-E2BC-FB43E4140010}"/>
              </a:ext>
            </a:extLst>
          </p:cNvPr>
          <p:cNvSpPr>
            <a:spLocks noGrp="1"/>
          </p:cNvSpPr>
          <p:nvPr>
            <p:ph sz="half" idx="1"/>
          </p:nvPr>
        </p:nvSpPr>
        <p:spPr>
          <a:xfrm>
            <a:off x="1676618" y="3651250"/>
            <a:ext cx="10364549" cy="87026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F8290CE-9402-5117-6276-E45130D023E5}"/>
              </a:ext>
            </a:extLst>
          </p:cNvPr>
          <p:cNvSpPr>
            <a:spLocks noGrp="1"/>
          </p:cNvSpPr>
          <p:nvPr>
            <p:ph sz="half" idx="2"/>
          </p:nvPr>
        </p:nvSpPr>
        <p:spPr>
          <a:xfrm>
            <a:off x="12346008" y="3651250"/>
            <a:ext cx="10364549" cy="87026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1D149AA-355B-1DD2-C4A3-AFF95E8B9870}"/>
              </a:ext>
            </a:extLst>
          </p:cNvPr>
          <p:cNvSpPr>
            <a:spLocks noGrp="1"/>
          </p:cNvSpPr>
          <p:nvPr>
            <p:ph type="dt" sz="half" idx="10"/>
          </p:nvPr>
        </p:nvSpPr>
        <p:spPr/>
        <p:txBody>
          <a:bodyPr/>
          <a:lstStyle/>
          <a:p>
            <a:fld id="{C37168D6-DC70-4248-9867-7AB399A24A53}" type="datetimeFigureOut">
              <a:rPr lang="fr-FR" smtClean="0"/>
              <a:t>23/05/2022</a:t>
            </a:fld>
            <a:endParaRPr lang="fr-FR"/>
          </a:p>
        </p:txBody>
      </p:sp>
      <p:sp>
        <p:nvSpPr>
          <p:cNvPr id="6" name="Espace réservé du pied de page 5">
            <a:extLst>
              <a:ext uri="{FF2B5EF4-FFF2-40B4-BE49-F238E27FC236}">
                <a16:creationId xmlns:a16="http://schemas.microsoft.com/office/drawing/2014/main" id="{A6FAF1FB-2282-554C-D4F1-1B368516893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17FEE3E-9A0B-AFD5-A164-FD56FAD11C45}"/>
              </a:ext>
            </a:extLst>
          </p:cNvPr>
          <p:cNvSpPr>
            <a:spLocks noGrp="1"/>
          </p:cNvSpPr>
          <p:nvPr>
            <p:ph type="sldNum" sz="quarter" idx="12"/>
          </p:nvPr>
        </p:nvSpPr>
        <p:spPr/>
        <p:txBody>
          <a:bodyPr/>
          <a:lstStyle/>
          <a:p>
            <a:fld id="{4B7230CF-EFD4-2F4D-A2D4-2C3E5AFB3BD1}" type="slidenum">
              <a:rPr lang="fr-FR" smtClean="0"/>
              <a:t>‹N°›</a:t>
            </a:fld>
            <a:endParaRPr lang="fr-FR"/>
          </a:p>
        </p:txBody>
      </p:sp>
    </p:spTree>
    <p:extLst>
      <p:ext uri="{BB962C8B-B14F-4D97-AF65-F5344CB8AC3E}">
        <p14:creationId xmlns:p14="http://schemas.microsoft.com/office/powerpoint/2010/main" val="23284505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540D53-B890-F018-E9BD-31E7C4FBB35B}"/>
              </a:ext>
            </a:extLst>
          </p:cNvPr>
          <p:cNvSpPr>
            <a:spLocks noGrp="1"/>
          </p:cNvSpPr>
          <p:nvPr>
            <p:ph type="title"/>
          </p:nvPr>
        </p:nvSpPr>
        <p:spPr>
          <a:xfrm>
            <a:off x="1679795" y="730251"/>
            <a:ext cx="21033938" cy="2651126"/>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15F3ACA-1D2C-26F4-5149-96E60C7FA874}"/>
              </a:ext>
            </a:extLst>
          </p:cNvPr>
          <p:cNvSpPr>
            <a:spLocks noGrp="1"/>
          </p:cNvSpPr>
          <p:nvPr>
            <p:ph type="body" idx="1"/>
          </p:nvPr>
        </p:nvSpPr>
        <p:spPr>
          <a:xfrm>
            <a:off x="1679796" y="3362326"/>
            <a:ext cx="10316917"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D6D7926-E0E8-77BF-7B9D-F64E4BAE8E5C}"/>
              </a:ext>
            </a:extLst>
          </p:cNvPr>
          <p:cNvSpPr>
            <a:spLocks noGrp="1"/>
          </p:cNvSpPr>
          <p:nvPr>
            <p:ph sz="half" idx="2"/>
          </p:nvPr>
        </p:nvSpPr>
        <p:spPr>
          <a:xfrm>
            <a:off x="1679796" y="5010150"/>
            <a:ext cx="10316917" cy="73691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71DE6FC-0FFF-FB97-DD9E-D475E33A7543}"/>
              </a:ext>
            </a:extLst>
          </p:cNvPr>
          <p:cNvSpPr>
            <a:spLocks noGrp="1"/>
          </p:cNvSpPr>
          <p:nvPr>
            <p:ph type="body" sz="quarter" idx="3"/>
          </p:nvPr>
        </p:nvSpPr>
        <p:spPr>
          <a:xfrm>
            <a:off x="12346007" y="3362326"/>
            <a:ext cx="1036772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1238178-B124-6E7F-230A-66C648469FCC}"/>
              </a:ext>
            </a:extLst>
          </p:cNvPr>
          <p:cNvSpPr>
            <a:spLocks noGrp="1"/>
          </p:cNvSpPr>
          <p:nvPr>
            <p:ph sz="quarter" idx="4"/>
          </p:nvPr>
        </p:nvSpPr>
        <p:spPr>
          <a:xfrm>
            <a:off x="12346007" y="5010150"/>
            <a:ext cx="10367726" cy="73691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88A31C8-9CFD-26E5-A133-93A72EF1CBB5}"/>
              </a:ext>
            </a:extLst>
          </p:cNvPr>
          <p:cNvSpPr>
            <a:spLocks noGrp="1"/>
          </p:cNvSpPr>
          <p:nvPr>
            <p:ph type="dt" sz="half" idx="10"/>
          </p:nvPr>
        </p:nvSpPr>
        <p:spPr/>
        <p:txBody>
          <a:bodyPr/>
          <a:lstStyle/>
          <a:p>
            <a:fld id="{C37168D6-DC70-4248-9867-7AB399A24A53}" type="datetimeFigureOut">
              <a:rPr lang="fr-FR" smtClean="0"/>
              <a:t>23/05/2022</a:t>
            </a:fld>
            <a:endParaRPr lang="fr-FR"/>
          </a:p>
        </p:txBody>
      </p:sp>
      <p:sp>
        <p:nvSpPr>
          <p:cNvPr id="8" name="Espace réservé du pied de page 7">
            <a:extLst>
              <a:ext uri="{FF2B5EF4-FFF2-40B4-BE49-F238E27FC236}">
                <a16:creationId xmlns:a16="http://schemas.microsoft.com/office/drawing/2014/main" id="{E65DA1B0-E114-1D9E-9006-0171CFDA97E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46BC3A4-F7AA-B62E-4BF0-3F7E9602BC9C}"/>
              </a:ext>
            </a:extLst>
          </p:cNvPr>
          <p:cNvSpPr>
            <a:spLocks noGrp="1"/>
          </p:cNvSpPr>
          <p:nvPr>
            <p:ph type="sldNum" sz="quarter" idx="12"/>
          </p:nvPr>
        </p:nvSpPr>
        <p:spPr/>
        <p:txBody>
          <a:bodyPr/>
          <a:lstStyle/>
          <a:p>
            <a:fld id="{4B7230CF-EFD4-2F4D-A2D4-2C3E5AFB3BD1}" type="slidenum">
              <a:rPr lang="fr-FR" smtClean="0"/>
              <a:t>‹N°›</a:t>
            </a:fld>
            <a:endParaRPr lang="fr-FR"/>
          </a:p>
        </p:txBody>
      </p:sp>
    </p:spTree>
    <p:extLst>
      <p:ext uri="{BB962C8B-B14F-4D97-AF65-F5344CB8AC3E}">
        <p14:creationId xmlns:p14="http://schemas.microsoft.com/office/powerpoint/2010/main" val="814836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7B2A6A-3EC9-D25A-5479-82DF61D207B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C9930F3-080B-9D73-F38F-476C1B9C15EB}"/>
              </a:ext>
            </a:extLst>
          </p:cNvPr>
          <p:cNvSpPr>
            <a:spLocks noGrp="1"/>
          </p:cNvSpPr>
          <p:nvPr>
            <p:ph type="dt" sz="half" idx="10"/>
          </p:nvPr>
        </p:nvSpPr>
        <p:spPr/>
        <p:txBody>
          <a:bodyPr/>
          <a:lstStyle/>
          <a:p>
            <a:fld id="{C37168D6-DC70-4248-9867-7AB399A24A53}" type="datetimeFigureOut">
              <a:rPr lang="fr-FR" smtClean="0"/>
              <a:t>23/05/2022</a:t>
            </a:fld>
            <a:endParaRPr lang="fr-FR"/>
          </a:p>
        </p:txBody>
      </p:sp>
      <p:sp>
        <p:nvSpPr>
          <p:cNvPr id="4" name="Espace réservé du pied de page 3">
            <a:extLst>
              <a:ext uri="{FF2B5EF4-FFF2-40B4-BE49-F238E27FC236}">
                <a16:creationId xmlns:a16="http://schemas.microsoft.com/office/drawing/2014/main" id="{9DF95EEE-01B6-FF09-56ED-AB02DFC2561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77161814-2DCB-1599-43EF-6FF4685DC8DD}"/>
              </a:ext>
            </a:extLst>
          </p:cNvPr>
          <p:cNvSpPr>
            <a:spLocks noGrp="1"/>
          </p:cNvSpPr>
          <p:nvPr>
            <p:ph type="sldNum" sz="quarter" idx="12"/>
          </p:nvPr>
        </p:nvSpPr>
        <p:spPr/>
        <p:txBody>
          <a:bodyPr/>
          <a:lstStyle/>
          <a:p>
            <a:fld id="{4B7230CF-EFD4-2F4D-A2D4-2C3E5AFB3BD1}" type="slidenum">
              <a:rPr lang="fr-FR" smtClean="0"/>
              <a:t>‹N°›</a:t>
            </a:fld>
            <a:endParaRPr lang="fr-FR"/>
          </a:p>
        </p:txBody>
      </p:sp>
    </p:spTree>
    <p:extLst>
      <p:ext uri="{BB962C8B-B14F-4D97-AF65-F5344CB8AC3E}">
        <p14:creationId xmlns:p14="http://schemas.microsoft.com/office/powerpoint/2010/main" val="19323574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DBB3718-0C0B-B390-9F76-5CECCC7B15B6}"/>
              </a:ext>
            </a:extLst>
          </p:cNvPr>
          <p:cNvSpPr>
            <a:spLocks noGrp="1"/>
          </p:cNvSpPr>
          <p:nvPr>
            <p:ph type="dt" sz="half" idx="10"/>
          </p:nvPr>
        </p:nvSpPr>
        <p:spPr/>
        <p:txBody>
          <a:bodyPr/>
          <a:lstStyle/>
          <a:p>
            <a:fld id="{C37168D6-DC70-4248-9867-7AB399A24A53}" type="datetimeFigureOut">
              <a:rPr lang="fr-FR" smtClean="0"/>
              <a:t>23/05/2022</a:t>
            </a:fld>
            <a:endParaRPr lang="fr-FR"/>
          </a:p>
        </p:txBody>
      </p:sp>
      <p:sp>
        <p:nvSpPr>
          <p:cNvPr id="3" name="Espace réservé du pied de page 2">
            <a:extLst>
              <a:ext uri="{FF2B5EF4-FFF2-40B4-BE49-F238E27FC236}">
                <a16:creationId xmlns:a16="http://schemas.microsoft.com/office/drawing/2014/main" id="{1E0F1E6D-82B6-3F18-853B-68947EB5EC2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7881429-2421-A39C-2B1A-ADDAF4D4DAB4}"/>
              </a:ext>
            </a:extLst>
          </p:cNvPr>
          <p:cNvSpPr>
            <a:spLocks noGrp="1"/>
          </p:cNvSpPr>
          <p:nvPr>
            <p:ph type="sldNum" sz="quarter" idx="12"/>
          </p:nvPr>
        </p:nvSpPr>
        <p:spPr/>
        <p:txBody>
          <a:bodyPr/>
          <a:lstStyle/>
          <a:p>
            <a:fld id="{4B7230CF-EFD4-2F4D-A2D4-2C3E5AFB3BD1}" type="slidenum">
              <a:rPr lang="fr-FR" smtClean="0"/>
              <a:t>‹N°›</a:t>
            </a:fld>
            <a:endParaRPr lang="fr-FR"/>
          </a:p>
        </p:txBody>
      </p:sp>
    </p:spTree>
    <p:extLst>
      <p:ext uri="{BB962C8B-B14F-4D97-AF65-F5344CB8AC3E}">
        <p14:creationId xmlns:p14="http://schemas.microsoft.com/office/powerpoint/2010/main" val="518944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508470-1005-1202-6623-D985099FF566}"/>
              </a:ext>
            </a:extLst>
          </p:cNvPr>
          <p:cNvSpPr>
            <a:spLocks noGrp="1"/>
          </p:cNvSpPr>
          <p:nvPr>
            <p:ph type="title"/>
          </p:nvPr>
        </p:nvSpPr>
        <p:spPr>
          <a:xfrm>
            <a:off x="1679796" y="914400"/>
            <a:ext cx="7865498" cy="3200400"/>
          </a:xfrm>
        </p:spPr>
        <p:txBody>
          <a:bodyPr anchor="b"/>
          <a:lstStyle>
            <a:lvl1pPr>
              <a:defRPr sz="6400"/>
            </a:lvl1pPr>
          </a:lstStyle>
          <a:p>
            <a:r>
              <a:rPr lang="fr-FR"/>
              <a:t>Modifiez le style du titre</a:t>
            </a:r>
          </a:p>
        </p:txBody>
      </p:sp>
      <p:sp>
        <p:nvSpPr>
          <p:cNvPr id="3" name="Espace réservé du contenu 2">
            <a:extLst>
              <a:ext uri="{FF2B5EF4-FFF2-40B4-BE49-F238E27FC236}">
                <a16:creationId xmlns:a16="http://schemas.microsoft.com/office/drawing/2014/main" id="{6A55694B-36E0-F648-C45C-937F79D4E50C}"/>
              </a:ext>
            </a:extLst>
          </p:cNvPr>
          <p:cNvSpPr>
            <a:spLocks noGrp="1"/>
          </p:cNvSpPr>
          <p:nvPr>
            <p:ph idx="1"/>
          </p:nvPr>
        </p:nvSpPr>
        <p:spPr>
          <a:xfrm>
            <a:off x="10367726"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C9DF2E7-1E39-0C90-68F1-98D337CFAE3B}"/>
              </a:ext>
            </a:extLst>
          </p:cNvPr>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DE04468-E59F-5D80-8FE8-20225B9572CB}"/>
              </a:ext>
            </a:extLst>
          </p:cNvPr>
          <p:cNvSpPr>
            <a:spLocks noGrp="1"/>
          </p:cNvSpPr>
          <p:nvPr>
            <p:ph type="dt" sz="half" idx="10"/>
          </p:nvPr>
        </p:nvSpPr>
        <p:spPr/>
        <p:txBody>
          <a:bodyPr/>
          <a:lstStyle/>
          <a:p>
            <a:fld id="{C37168D6-DC70-4248-9867-7AB399A24A53}" type="datetimeFigureOut">
              <a:rPr lang="fr-FR" smtClean="0"/>
              <a:t>23/05/2022</a:t>
            </a:fld>
            <a:endParaRPr lang="fr-FR"/>
          </a:p>
        </p:txBody>
      </p:sp>
      <p:sp>
        <p:nvSpPr>
          <p:cNvPr id="6" name="Espace réservé du pied de page 5">
            <a:extLst>
              <a:ext uri="{FF2B5EF4-FFF2-40B4-BE49-F238E27FC236}">
                <a16:creationId xmlns:a16="http://schemas.microsoft.com/office/drawing/2014/main" id="{43EF9140-2733-6FAC-670A-CA6BDDF4A42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B62A712-4C8A-038C-471D-7388B14223A9}"/>
              </a:ext>
            </a:extLst>
          </p:cNvPr>
          <p:cNvSpPr>
            <a:spLocks noGrp="1"/>
          </p:cNvSpPr>
          <p:nvPr>
            <p:ph type="sldNum" sz="quarter" idx="12"/>
          </p:nvPr>
        </p:nvSpPr>
        <p:spPr/>
        <p:txBody>
          <a:bodyPr/>
          <a:lstStyle/>
          <a:p>
            <a:fld id="{4B7230CF-EFD4-2F4D-A2D4-2C3E5AFB3BD1}" type="slidenum">
              <a:rPr lang="fr-FR" smtClean="0"/>
              <a:t>‹N°›</a:t>
            </a:fld>
            <a:endParaRPr lang="fr-FR"/>
          </a:p>
        </p:txBody>
      </p:sp>
    </p:spTree>
    <p:extLst>
      <p:ext uri="{BB962C8B-B14F-4D97-AF65-F5344CB8AC3E}">
        <p14:creationId xmlns:p14="http://schemas.microsoft.com/office/powerpoint/2010/main" val="15339423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8B91A0-44D1-0A36-6FBE-1AD5F6027CDA}"/>
              </a:ext>
            </a:extLst>
          </p:cNvPr>
          <p:cNvSpPr>
            <a:spLocks noGrp="1"/>
          </p:cNvSpPr>
          <p:nvPr>
            <p:ph type="title"/>
          </p:nvPr>
        </p:nvSpPr>
        <p:spPr>
          <a:xfrm>
            <a:off x="1679796" y="914400"/>
            <a:ext cx="7865498" cy="3200400"/>
          </a:xfrm>
        </p:spPr>
        <p:txBody>
          <a:bodyPr anchor="b"/>
          <a:lstStyle>
            <a:lvl1pPr>
              <a:defRPr sz="6400"/>
            </a:lvl1pPr>
          </a:lstStyle>
          <a:p>
            <a:r>
              <a:rPr lang="fr-FR"/>
              <a:t>Modifiez le style du titre</a:t>
            </a:r>
          </a:p>
        </p:txBody>
      </p:sp>
      <p:sp>
        <p:nvSpPr>
          <p:cNvPr id="3" name="Espace réservé pour une image  2">
            <a:extLst>
              <a:ext uri="{FF2B5EF4-FFF2-40B4-BE49-F238E27FC236}">
                <a16:creationId xmlns:a16="http://schemas.microsoft.com/office/drawing/2014/main" id="{09E23C29-02BA-9D8E-1A93-C0743EF19FA7}"/>
              </a:ext>
            </a:extLst>
          </p:cNvPr>
          <p:cNvSpPr>
            <a:spLocks noGrp="1"/>
          </p:cNvSpPr>
          <p:nvPr>
            <p:ph type="pic" idx="1"/>
          </p:nvPr>
        </p:nvSpPr>
        <p:spPr>
          <a:xfrm>
            <a:off x="10367726" y="1974851"/>
            <a:ext cx="12346007"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fr-FR"/>
          </a:p>
        </p:txBody>
      </p:sp>
      <p:sp>
        <p:nvSpPr>
          <p:cNvPr id="4" name="Espace réservé du texte 3">
            <a:extLst>
              <a:ext uri="{FF2B5EF4-FFF2-40B4-BE49-F238E27FC236}">
                <a16:creationId xmlns:a16="http://schemas.microsoft.com/office/drawing/2014/main" id="{6974EF98-DB10-D09E-AB5C-7351DF79FD5C}"/>
              </a:ext>
            </a:extLst>
          </p:cNvPr>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2CEC07B-8A49-359C-2583-28C4E9FD8AC7}"/>
              </a:ext>
            </a:extLst>
          </p:cNvPr>
          <p:cNvSpPr>
            <a:spLocks noGrp="1"/>
          </p:cNvSpPr>
          <p:nvPr>
            <p:ph type="dt" sz="half" idx="10"/>
          </p:nvPr>
        </p:nvSpPr>
        <p:spPr/>
        <p:txBody>
          <a:bodyPr/>
          <a:lstStyle/>
          <a:p>
            <a:fld id="{C37168D6-DC70-4248-9867-7AB399A24A53}" type="datetimeFigureOut">
              <a:rPr lang="fr-FR" smtClean="0"/>
              <a:t>23/05/2022</a:t>
            </a:fld>
            <a:endParaRPr lang="fr-FR"/>
          </a:p>
        </p:txBody>
      </p:sp>
      <p:sp>
        <p:nvSpPr>
          <p:cNvPr id="6" name="Espace réservé du pied de page 5">
            <a:extLst>
              <a:ext uri="{FF2B5EF4-FFF2-40B4-BE49-F238E27FC236}">
                <a16:creationId xmlns:a16="http://schemas.microsoft.com/office/drawing/2014/main" id="{21840345-0A7A-0168-496C-56CAD1A9887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6628443-4646-4011-D705-72458E9945E6}"/>
              </a:ext>
            </a:extLst>
          </p:cNvPr>
          <p:cNvSpPr>
            <a:spLocks noGrp="1"/>
          </p:cNvSpPr>
          <p:nvPr>
            <p:ph type="sldNum" sz="quarter" idx="12"/>
          </p:nvPr>
        </p:nvSpPr>
        <p:spPr/>
        <p:txBody>
          <a:bodyPr/>
          <a:lstStyle/>
          <a:p>
            <a:fld id="{4B7230CF-EFD4-2F4D-A2D4-2C3E5AFB3BD1}" type="slidenum">
              <a:rPr lang="fr-FR" smtClean="0"/>
              <a:t>‹N°›</a:t>
            </a:fld>
            <a:endParaRPr lang="fr-FR"/>
          </a:p>
        </p:txBody>
      </p:sp>
    </p:spTree>
    <p:extLst>
      <p:ext uri="{BB962C8B-B14F-4D97-AF65-F5344CB8AC3E}">
        <p14:creationId xmlns:p14="http://schemas.microsoft.com/office/powerpoint/2010/main" val="8036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925638" y="8813800"/>
            <a:ext cx="20729575" cy="2724150"/>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1925638" y="5813425"/>
            <a:ext cx="20729575" cy="300037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C37168D6-DC70-4248-9867-7AB399A24A53}" type="datetimeFigureOut">
              <a:rPr lang="fr-FR" smtClean="0"/>
              <a:t>23/05/2022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B7230CF-EFD4-2F4D-A2D4-2C3E5AFB3BD1}" type="slidenum">
              <a:rPr lang="fr-FR" smtClean="0"/>
              <a:t>‹N°›</a:t>
            </a:fld>
            <a:endParaRPr lang="fr-FR"/>
          </a:p>
        </p:txBody>
      </p:sp>
    </p:spTree>
    <p:extLst>
      <p:ext uri="{BB962C8B-B14F-4D97-AF65-F5344CB8AC3E}">
        <p14:creationId xmlns:p14="http://schemas.microsoft.com/office/powerpoint/2010/main" val="17256588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D9E968-049A-EA47-848D-993FBCAD94D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18C2296-5D88-A713-9D25-7092CE1FFDE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2B504D0-51DC-088B-6D51-C8A62734E04F}"/>
              </a:ext>
            </a:extLst>
          </p:cNvPr>
          <p:cNvSpPr>
            <a:spLocks noGrp="1"/>
          </p:cNvSpPr>
          <p:nvPr>
            <p:ph type="dt" sz="half" idx="10"/>
          </p:nvPr>
        </p:nvSpPr>
        <p:spPr/>
        <p:txBody>
          <a:bodyPr/>
          <a:lstStyle/>
          <a:p>
            <a:fld id="{C37168D6-DC70-4248-9867-7AB399A24A53}" type="datetimeFigureOut">
              <a:rPr lang="fr-FR" smtClean="0"/>
              <a:t>23/05/2022</a:t>
            </a:fld>
            <a:endParaRPr lang="fr-FR"/>
          </a:p>
        </p:txBody>
      </p:sp>
      <p:sp>
        <p:nvSpPr>
          <p:cNvPr id="5" name="Espace réservé du pied de page 4">
            <a:extLst>
              <a:ext uri="{FF2B5EF4-FFF2-40B4-BE49-F238E27FC236}">
                <a16:creationId xmlns:a16="http://schemas.microsoft.com/office/drawing/2014/main" id="{C3EF2E00-BE8A-339C-125F-0692549BC0B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1B5CBB7-38E6-1429-0A80-662AD0D3BFF4}"/>
              </a:ext>
            </a:extLst>
          </p:cNvPr>
          <p:cNvSpPr>
            <a:spLocks noGrp="1"/>
          </p:cNvSpPr>
          <p:nvPr>
            <p:ph type="sldNum" sz="quarter" idx="12"/>
          </p:nvPr>
        </p:nvSpPr>
        <p:spPr/>
        <p:txBody>
          <a:bodyPr/>
          <a:lstStyle/>
          <a:p>
            <a:fld id="{4B7230CF-EFD4-2F4D-A2D4-2C3E5AFB3BD1}" type="slidenum">
              <a:rPr lang="fr-FR" smtClean="0"/>
              <a:t>‹N°›</a:t>
            </a:fld>
            <a:endParaRPr lang="fr-FR"/>
          </a:p>
        </p:txBody>
      </p:sp>
    </p:spTree>
    <p:extLst>
      <p:ext uri="{BB962C8B-B14F-4D97-AF65-F5344CB8AC3E}">
        <p14:creationId xmlns:p14="http://schemas.microsoft.com/office/powerpoint/2010/main" val="40542592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063B94F-5EBF-64C7-3105-8F57D401D743}"/>
              </a:ext>
            </a:extLst>
          </p:cNvPr>
          <p:cNvSpPr>
            <a:spLocks noGrp="1"/>
          </p:cNvSpPr>
          <p:nvPr>
            <p:ph type="title" orient="vert"/>
          </p:nvPr>
        </p:nvSpPr>
        <p:spPr>
          <a:xfrm>
            <a:off x="17452072" y="730250"/>
            <a:ext cx="5258485" cy="11623676"/>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912816D-E5F6-2588-A52E-DB3161874889}"/>
              </a:ext>
            </a:extLst>
          </p:cNvPr>
          <p:cNvSpPr>
            <a:spLocks noGrp="1"/>
          </p:cNvSpPr>
          <p:nvPr>
            <p:ph type="body" orient="vert" idx="1"/>
          </p:nvPr>
        </p:nvSpPr>
        <p:spPr>
          <a:xfrm>
            <a:off x="1676618" y="730250"/>
            <a:ext cx="15470614" cy="11623676"/>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1CCCFE4-C82E-2402-B283-89624E3A28F7}"/>
              </a:ext>
            </a:extLst>
          </p:cNvPr>
          <p:cNvSpPr>
            <a:spLocks noGrp="1"/>
          </p:cNvSpPr>
          <p:nvPr>
            <p:ph type="dt" sz="half" idx="10"/>
          </p:nvPr>
        </p:nvSpPr>
        <p:spPr/>
        <p:txBody>
          <a:bodyPr/>
          <a:lstStyle/>
          <a:p>
            <a:fld id="{C37168D6-DC70-4248-9867-7AB399A24A53}" type="datetimeFigureOut">
              <a:rPr lang="fr-FR" smtClean="0"/>
              <a:t>23/05/2022</a:t>
            </a:fld>
            <a:endParaRPr lang="fr-FR"/>
          </a:p>
        </p:txBody>
      </p:sp>
      <p:sp>
        <p:nvSpPr>
          <p:cNvPr id="5" name="Espace réservé du pied de page 4">
            <a:extLst>
              <a:ext uri="{FF2B5EF4-FFF2-40B4-BE49-F238E27FC236}">
                <a16:creationId xmlns:a16="http://schemas.microsoft.com/office/drawing/2014/main" id="{218FBE3F-0157-3798-6480-5806438B954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3CBC39D-0F86-57E7-8F0F-415E42859564}"/>
              </a:ext>
            </a:extLst>
          </p:cNvPr>
          <p:cNvSpPr>
            <a:spLocks noGrp="1"/>
          </p:cNvSpPr>
          <p:nvPr>
            <p:ph type="sldNum" sz="quarter" idx="12"/>
          </p:nvPr>
        </p:nvSpPr>
        <p:spPr/>
        <p:txBody>
          <a:bodyPr/>
          <a:lstStyle/>
          <a:p>
            <a:fld id="{4B7230CF-EFD4-2F4D-A2D4-2C3E5AFB3BD1}" type="slidenum">
              <a:rPr lang="fr-FR" smtClean="0"/>
              <a:t>‹N°›</a:t>
            </a:fld>
            <a:endParaRPr lang="fr-FR"/>
          </a:p>
        </p:txBody>
      </p:sp>
    </p:spTree>
    <p:extLst>
      <p:ext uri="{BB962C8B-B14F-4D97-AF65-F5344CB8AC3E}">
        <p14:creationId xmlns:p14="http://schemas.microsoft.com/office/powerpoint/2010/main" val="3538797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1219200" y="3200400"/>
            <a:ext cx="10898188" cy="9051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12269788" y="3200400"/>
            <a:ext cx="10898187" cy="9051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C37168D6-DC70-4248-9867-7AB399A24A53}" type="datetimeFigureOut">
              <a:rPr lang="fr-FR" smtClean="0"/>
              <a:t>23/05/2022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B7230CF-EFD4-2F4D-A2D4-2C3E5AFB3BD1}" type="slidenum">
              <a:rPr lang="fr-FR" smtClean="0"/>
              <a:t>‹N°›</a:t>
            </a:fld>
            <a:endParaRPr lang="fr-FR"/>
          </a:p>
        </p:txBody>
      </p:sp>
    </p:spTree>
    <p:extLst>
      <p:ext uri="{BB962C8B-B14F-4D97-AF65-F5344CB8AC3E}">
        <p14:creationId xmlns:p14="http://schemas.microsoft.com/office/powerpoint/2010/main" val="1083185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1219200" y="3070225"/>
            <a:ext cx="10775950"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1219200" y="4349750"/>
            <a:ext cx="10775950"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12388850" y="3070225"/>
            <a:ext cx="10779125"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12388850" y="4349750"/>
            <a:ext cx="10779125"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C37168D6-DC70-4248-9867-7AB399A24A53}" type="datetimeFigureOut">
              <a:rPr lang="fr-FR" smtClean="0"/>
              <a:t>23/05/2022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B7230CF-EFD4-2F4D-A2D4-2C3E5AFB3BD1}" type="slidenum">
              <a:rPr lang="fr-FR" smtClean="0"/>
              <a:t>‹N°›</a:t>
            </a:fld>
            <a:endParaRPr lang="fr-FR"/>
          </a:p>
        </p:txBody>
      </p:sp>
    </p:spTree>
    <p:extLst>
      <p:ext uri="{BB962C8B-B14F-4D97-AF65-F5344CB8AC3E}">
        <p14:creationId xmlns:p14="http://schemas.microsoft.com/office/powerpoint/2010/main" val="1367322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C37168D6-DC70-4248-9867-7AB399A24A53}" type="datetimeFigureOut">
              <a:rPr lang="fr-FR" smtClean="0"/>
              <a:t>23/05/2022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B7230CF-EFD4-2F4D-A2D4-2C3E5AFB3BD1}" type="slidenum">
              <a:rPr lang="fr-FR" smtClean="0"/>
              <a:t>‹N°›</a:t>
            </a:fld>
            <a:endParaRPr lang="fr-FR"/>
          </a:p>
        </p:txBody>
      </p:sp>
    </p:spTree>
    <p:extLst>
      <p:ext uri="{BB962C8B-B14F-4D97-AF65-F5344CB8AC3E}">
        <p14:creationId xmlns:p14="http://schemas.microsoft.com/office/powerpoint/2010/main" val="283983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37168D6-DC70-4248-9867-7AB399A24A53}" type="datetimeFigureOut">
              <a:rPr lang="fr-FR" smtClean="0"/>
              <a:t>23/05/2022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B7230CF-EFD4-2F4D-A2D4-2C3E5AFB3BD1}" type="slidenum">
              <a:rPr lang="fr-FR" smtClean="0"/>
              <a:t>‹N°›</a:t>
            </a:fld>
            <a:endParaRPr lang="fr-FR"/>
          </a:p>
        </p:txBody>
      </p:sp>
    </p:spTree>
    <p:extLst>
      <p:ext uri="{BB962C8B-B14F-4D97-AF65-F5344CB8AC3E}">
        <p14:creationId xmlns:p14="http://schemas.microsoft.com/office/powerpoint/2010/main" val="913047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219200" y="546100"/>
            <a:ext cx="8023225" cy="232410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9534525" y="546100"/>
            <a:ext cx="13633450"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1219200" y="2870200"/>
            <a:ext cx="8023225"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C37168D6-DC70-4248-9867-7AB399A24A53}" type="datetimeFigureOut">
              <a:rPr lang="fr-FR" smtClean="0"/>
              <a:t>23/05/2022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B7230CF-EFD4-2F4D-A2D4-2C3E5AFB3BD1}" type="slidenum">
              <a:rPr lang="fr-FR" smtClean="0"/>
              <a:t>‹N°›</a:t>
            </a:fld>
            <a:endParaRPr lang="fr-FR"/>
          </a:p>
        </p:txBody>
      </p:sp>
    </p:spTree>
    <p:extLst>
      <p:ext uri="{BB962C8B-B14F-4D97-AF65-F5344CB8AC3E}">
        <p14:creationId xmlns:p14="http://schemas.microsoft.com/office/powerpoint/2010/main" val="589244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779963" y="9601200"/>
            <a:ext cx="14631987" cy="1133475"/>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4779963" y="1225550"/>
            <a:ext cx="14631987"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4779963" y="10734675"/>
            <a:ext cx="14631987"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C37168D6-DC70-4248-9867-7AB399A24A53}" type="datetimeFigureOut">
              <a:rPr lang="fr-FR" smtClean="0"/>
              <a:t>23/05/2022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B7230CF-EFD4-2F4D-A2D4-2C3E5AFB3BD1}" type="slidenum">
              <a:rPr lang="fr-FR" smtClean="0"/>
              <a:t>‹N°›</a:t>
            </a:fld>
            <a:endParaRPr lang="fr-FR"/>
          </a:p>
        </p:txBody>
      </p:sp>
    </p:spTree>
    <p:extLst>
      <p:ext uri="{BB962C8B-B14F-4D97-AF65-F5344CB8AC3E}">
        <p14:creationId xmlns:p14="http://schemas.microsoft.com/office/powerpoint/2010/main" val="3928470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219200" y="549275"/>
            <a:ext cx="21948775" cy="2286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1219200" y="3200400"/>
            <a:ext cx="21948775" cy="9051925"/>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1219200" y="12712700"/>
            <a:ext cx="5691188" cy="730250"/>
          </a:xfrm>
          <a:prstGeom prst="rect">
            <a:avLst/>
          </a:prstGeom>
        </p:spPr>
        <p:txBody>
          <a:bodyPr vert="horz" lIns="91440" tIns="45720" rIns="91440" bIns="45720" rtlCol="0" anchor="ctr"/>
          <a:lstStyle>
            <a:lvl1pPr algn="l">
              <a:defRPr sz="1200">
                <a:solidFill>
                  <a:schemeClr val="tx1">
                    <a:tint val="75000"/>
                  </a:schemeClr>
                </a:solidFill>
              </a:defRPr>
            </a:lvl1pPr>
          </a:lstStyle>
          <a:p>
            <a:fld id="{C37168D6-DC70-4248-9867-7AB399A24A53}" type="datetimeFigureOut">
              <a:rPr lang="fr-FR" smtClean="0"/>
              <a:t>23/05/2022</a:t>
            </a:fld>
            <a:endParaRPr lang="fr-FR"/>
          </a:p>
        </p:txBody>
      </p:sp>
      <p:sp>
        <p:nvSpPr>
          <p:cNvPr id="5" name="Espace réservé du pied de page 4"/>
          <p:cNvSpPr>
            <a:spLocks noGrp="1"/>
          </p:cNvSpPr>
          <p:nvPr>
            <p:ph type="ftr" sz="quarter" idx="3"/>
          </p:nvPr>
        </p:nvSpPr>
        <p:spPr>
          <a:xfrm>
            <a:off x="8332788" y="12712700"/>
            <a:ext cx="7721600"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17476788" y="12712700"/>
            <a:ext cx="5691187"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4B7230CF-EFD4-2F4D-A2D4-2C3E5AFB3BD1}" type="slidenum">
              <a:rPr lang="fr-FR" smtClean="0"/>
              <a:t>‹N°›</a:t>
            </a:fld>
            <a:endParaRPr lang="fr-FR"/>
          </a:p>
        </p:txBody>
      </p:sp>
      <p:sp>
        <p:nvSpPr>
          <p:cNvPr id="7" name="Shape 32"/>
          <p:cNvSpPr/>
          <p:nvPr userDrawn="1"/>
        </p:nvSpPr>
        <p:spPr>
          <a:xfrm>
            <a:off x="-1" y="0"/>
            <a:ext cx="24387175" cy="1371600"/>
          </a:xfrm>
          <a:prstGeom prst="rect">
            <a:avLst/>
          </a:prstGeom>
          <a:solidFill>
            <a:srgbClr val="E9EDEE"/>
          </a:solidFill>
          <a:ln>
            <a:noFill/>
          </a:ln>
        </p:spPr>
        <p:txBody>
          <a:bodyPr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5249544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50" r:id="rId12"/>
    <p:sldLayoutId id="2147483680" r:id="rId13"/>
    <p:sldLayoutId id="2147483661" r:id="rId14"/>
    <p:sldLayoutId id="2147483662" r:id="rId15"/>
    <p:sldLayoutId id="2147483663" r:id="rId16"/>
    <p:sldLayoutId id="2147483669" r:id="rId17"/>
    <p:sldLayoutId id="2147483721" r:id="rId18"/>
    <p:sldLayoutId id="2147483679" r:id="rId19"/>
    <p:sldLayoutId id="2147483794" r:id="rId2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6E8E785-CFFE-EC1C-FC62-E057FF94F494}"/>
              </a:ext>
            </a:extLst>
          </p:cNvPr>
          <p:cNvSpPr>
            <a:spLocks noGrp="1"/>
          </p:cNvSpPr>
          <p:nvPr>
            <p:ph type="title"/>
          </p:nvPr>
        </p:nvSpPr>
        <p:spPr>
          <a:xfrm>
            <a:off x="1676619" y="730251"/>
            <a:ext cx="21033938" cy="2651126"/>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840F6F59-79EF-C418-47FC-1A7C65D26E4D}"/>
              </a:ext>
            </a:extLst>
          </p:cNvPr>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31B3A4D-4D29-279A-1D77-0F9ABACF8BCD}"/>
              </a:ext>
            </a:extLst>
          </p:cNvPr>
          <p:cNvSpPr>
            <a:spLocks noGrp="1"/>
          </p:cNvSpPr>
          <p:nvPr>
            <p:ph type="dt" sz="half" idx="2"/>
          </p:nvPr>
        </p:nvSpPr>
        <p:spPr>
          <a:xfrm>
            <a:off x="1676618" y="12712701"/>
            <a:ext cx="5487114"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C37168D6-DC70-4248-9867-7AB399A24A53}" type="datetimeFigureOut">
              <a:rPr lang="fr-FR" smtClean="0"/>
              <a:t>23/05/2022</a:t>
            </a:fld>
            <a:endParaRPr lang="fr-FR"/>
          </a:p>
        </p:txBody>
      </p:sp>
      <p:sp>
        <p:nvSpPr>
          <p:cNvPr id="5" name="Espace réservé du pied de page 4">
            <a:extLst>
              <a:ext uri="{FF2B5EF4-FFF2-40B4-BE49-F238E27FC236}">
                <a16:creationId xmlns:a16="http://schemas.microsoft.com/office/drawing/2014/main" id="{2E099579-AA03-E741-A7B6-14C68A8328B6}"/>
              </a:ext>
            </a:extLst>
          </p:cNvPr>
          <p:cNvSpPr>
            <a:spLocks noGrp="1"/>
          </p:cNvSpPr>
          <p:nvPr>
            <p:ph type="ftr" sz="quarter" idx="3"/>
          </p:nvPr>
        </p:nvSpPr>
        <p:spPr>
          <a:xfrm>
            <a:off x="8078252" y="12712701"/>
            <a:ext cx="8230672"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380377C-B6D8-DA14-6E4E-C3AD9CF6E287}"/>
              </a:ext>
            </a:extLst>
          </p:cNvPr>
          <p:cNvSpPr>
            <a:spLocks noGrp="1"/>
          </p:cNvSpPr>
          <p:nvPr>
            <p:ph type="sldNum" sz="quarter" idx="4"/>
          </p:nvPr>
        </p:nvSpPr>
        <p:spPr>
          <a:xfrm>
            <a:off x="17223443" y="12712701"/>
            <a:ext cx="5487114"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4B7230CF-EFD4-2F4D-A2D4-2C3E5AFB3BD1}" type="slidenum">
              <a:rPr lang="fr-FR" smtClean="0"/>
              <a:t>‹N°›</a:t>
            </a:fld>
            <a:endParaRPr lang="fr-FR"/>
          </a:p>
        </p:txBody>
      </p:sp>
      <p:sp>
        <p:nvSpPr>
          <p:cNvPr id="7" name="Shape 32">
            <a:extLst>
              <a:ext uri="{FF2B5EF4-FFF2-40B4-BE49-F238E27FC236}">
                <a16:creationId xmlns:a16="http://schemas.microsoft.com/office/drawing/2014/main" id="{2A393F83-D69E-DC93-0368-4842B089CAD7}"/>
              </a:ext>
            </a:extLst>
          </p:cNvPr>
          <p:cNvSpPr/>
          <p:nvPr userDrawn="1"/>
        </p:nvSpPr>
        <p:spPr>
          <a:xfrm>
            <a:off x="-1" y="0"/>
            <a:ext cx="24387175" cy="1371600"/>
          </a:xfrm>
          <a:prstGeom prst="rect">
            <a:avLst/>
          </a:prstGeom>
          <a:solidFill>
            <a:srgbClr val="E9EDEE"/>
          </a:solidFill>
          <a:ln>
            <a:noFill/>
          </a:ln>
        </p:spPr>
        <p:txBody>
          <a:bodyPr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64413669"/>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fr-FR"/>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2.xml"/></Relationships>
</file>

<file path=ppt/slides/_rels/slide10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2.xml"/></Relationships>
</file>

<file path=ppt/slides/_rels/slide10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2.xml"/></Relationships>
</file>

<file path=ppt/slides/_rels/slide10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2.xml"/></Relationships>
</file>

<file path=ppt/slides/_rels/slide10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2.xml"/></Relationships>
</file>

<file path=ppt/slides/_rels/slide10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2.xml"/></Relationships>
</file>

<file path=ppt/slides/_rels/slide10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2.xml"/></Relationships>
</file>

<file path=ppt/slides/_rels/slide10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2.xml"/></Relationships>
</file>

<file path=ppt/slides/_rels/slide10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2.xml"/></Relationships>
</file>

<file path=ppt/slides/_rels/slide10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2.xml"/></Relationships>
</file>

<file path=ppt/slides/_rels/slide10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11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2.xml"/></Relationships>
</file>

<file path=ppt/slides/_rels/slide13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2.xml"/></Relationships>
</file>

<file path=ppt/slides/_rels/slide13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2.xml"/></Relationships>
</file>

<file path=ppt/slides/_rels/slide13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2.xml"/></Relationships>
</file>

<file path=ppt/slides/_rels/slide13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2.xml"/></Relationships>
</file>

<file path=ppt/slides/_rels/slide13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2.xml"/></Relationships>
</file>

<file path=ppt/slides/_rels/slide13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2.xml"/></Relationships>
</file>

<file path=ppt/slides/_rels/slide13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2.xml"/></Relationships>
</file>

<file path=ppt/slides/_rels/slide13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2.xml"/></Relationships>
</file>

<file path=ppt/slides/_rels/slide14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2.xml"/></Relationships>
</file>

<file path=ppt/slides/_rels/slide14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2.xml"/></Relationships>
</file>

<file path=ppt/slides/_rels/slide14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2.xml"/></Relationships>
</file>

<file path=ppt/slides/_rels/slide14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2.xml"/></Relationships>
</file>

<file path=ppt/slides/_rels/slide14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2.xml"/></Relationships>
</file>

<file path=ppt/slides/_rels/slide14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2.xml"/></Relationships>
</file>

<file path=ppt/slides/_rels/slide14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15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2.xml"/></Relationships>
</file>

<file path=ppt/slides/_rels/slide15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2.xml"/></Relationships>
</file>

<file path=ppt/slides/_rels/slide15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2.xml"/></Relationships>
</file>

<file path=ppt/slides/_rels/slide15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2.xml"/></Relationships>
</file>

<file path=ppt/slides/_rels/slide15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2.xml"/></Relationships>
</file>

<file path=ppt/slides/_rels/slide15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2.xml"/></Relationships>
</file>

<file path=ppt/slides/_rels/slide15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2.xml"/></Relationships>
</file>

<file path=ppt/slides/_rels/slide15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16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2.xml"/></Relationships>
</file>

<file path=ppt/slides/_rels/slide16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2.xml"/></Relationships>
</file>

<file path=ppt/slides/_rels/slide16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2.xml"/></Relationships>
</file>

<file path=ppt/slides/_rels/slide16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2.xml"/></Relationships>
</file>

<file path=ppt/slides/_rels/slide166.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2.xml"/></Relationships>
</file>

<file path=ppt/slides/_rels/slide16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2.xml"/></Relationships>
</file>

<file path=ppt/slides/_rels/slide16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2.xml"/></Relationships>
</file>

<file path=ppt/slides/_rels/slide16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2.xml"/></Relationships>
</file>

<file path=ppt/slides/_rels/slide170.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2.xml"/></Relationships>
</file>

<file path=ppt/slides/_rels/slide171.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2.xml"/></Relationships>
</file>

<file path=ppt/slides/_rels/slide17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2.xml"/></Relationships>
</file>

<file path=ppt/slides/_rels/slide17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2.xml"/></Relationships>
</file>

<file path=ppt/slides/_rels/slide174.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2.xml"/></Relationships>
</file>

<file path=ppt/slides/_rels/slide17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2.xml"/></Relationships>
</file>

<file path=ppt/slides/_rels/slide176.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2.xml"/></Relationships>
</file>

<file path=ppt/slides/_rels/slide17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2.xml"/></Relationships>
</file>

<file path=ppt/slides/_rels/slide178.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2.xml"/></Relationships>
</file>

<file path=ppt/slides/_rels/slide180.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2.xml"/></Relationships>
</file>

<file path=ppt/slides/_rels/slide181.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2.xml"/></Relationships>
</file>

<file path=ppt/slides/_rels/slide182.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2.xml"/></Relationships>
</file>

<file path=ppt/slides/_rels/slide18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2.xml"/></Relationships>
</file>

<file path=ppt/slides/_rels/slide184.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2.xml"/></Relationships>
</file>

<file path=ppt/slides/_rels/slide185.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2.xml"/></Relationships>
</file>

<file path=ppt/slides/_rels/slide18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2.xml"/></Relationships>
</file>

<file path=ppt/slides/_rels/slide187.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2.xml"/></Relationships>
</file>

<file path=ppt/slides/_rels/slide188.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2.xml"/></Relationships>
</file>

<file path=ppt/slides/_rels/slide189.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2.xml"/></Relationships>
</file>

<file path=ppt/slides/_rels/slide190.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2.xml"/></Relationships>
</file>

<file path=ppt/slides/_rels/slide191.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2.xml"/></Relationships>
</file>

<file path=ppt/slides/_rels/slide192.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2.xml"/></Relationships>
</file>

<file path=ppt/slides/_rels/slide193.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2.xml"/></Relationships>
</file>

<file path=ppt/slides/_rels/slide194.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2.xml"/></Relationships>
</file>

<file path=ppt/slides/_rels/slide195.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2.xml"/></Relationships>
</file>

<file path=ppt/slides/_rels/slide196.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2.xml"/></Relationships>
</file>

<file path=ppt/slides/_rels/slide197.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9.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200.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2.xml"/></Relationships>
</file>

<file path=ppt/slides/_rels/slide201.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2.xml"/></Relationships>
</file>

<file path=ppt/slides/_rels/slide202.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2.xml"/></Relationships>
</file>

<file path=ppt/slides/_rels/slide203.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2.xml"/></Relationships>
</file>

<file path=ppt/slides/_rels/slide204.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2.xml"/></Relationships>
</file>

<file path=ppt/slides/_rels/slide205.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2.xml"/></Relationships>
</file>

<file path=ppt/slides/_rels/slide7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2.xml"/></Relationships>
</file>

<file path=ppt/slides/_rels/slide8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2.xml"/></Relationships>
</file>

<file path=ppt/slides/_rels/slide8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2.xml"/></Relationships>
</file>

<file path=ppt/slides/_rels/slide8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2.xml"/></Relationships>
</file>

<file path=ppt/slides/_rels/slide8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2.xml"/></Relationships>
</file>

<file path=ppt/slides/_rels/slide8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2.xml"/></Relationships>
</file>

<file path=ppt/slides/_rels/slide8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2.xml"/></Relationships>
</file>

<file path=ppt/slides/_rels/slide8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2.xml"/></Relationships>
</file>

<file path=ppt/slides/_rels/slide8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2.xml"/></Relationships>
</file>

<file path=ppt/slides/_rels/slide9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2.xml"/></Relationships>
</file>

<file path=ppt/slides/_rels/slide9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2.xml"/></Relationships>
</file>

<file path=ppt/slides/_rels/slide9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2.xml"/></Relationships>
</file>

<file path=ppt/slides/_rels/slide9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2.xml"/></Relationships>
</file>

<file path=ppt/slides/_rels/slide9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2.xml"/></Relationships>
</file>

<file path=ppt/slides/_rels/slide9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2.xml"/></Relationships>
</file>

<file path=ppt/slides/_rels/slide9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2.xml"/></Relationships>
</file>

<file path=ppt/slides/_rels/slide9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2.xml"/></Relationships>
</file>

<file path=ppt/slides/_rels/slide9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5"/>
        <p:cNvGrpSpPr/>
        <p:nvPr/>
      </p:nvGrpSpPr>
      <p:grpSpPr>
        <a:xfrm>
          <a:off x="0" y="0"/>
          <a:ext cx="0" cy="0"/>
          <a:chOff x="0" y="0"/>
          <a:chExt cx="0" cy="0"/>
        </a:xfrm>
      </p:grpSpPr>
      <p:sp useBgFill="1">
        <p:nvSpPr>
          <p:cNvPr id="89" name="Rectangle 91">
            <a:extLst>
              <a:ext uri="{FF2B5EF4-FFF2-40B4-BE49-F238E27FC236}">
                <a16:creationId xmlns:a16="http://schemas.microsoft.com/office/drawing/2014/main" id="{6F5A5072-7B47-4D32-B52A-4EBBF590B8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93">
            <a:extLst>
              <a:ext uri="{FF2B5EF4-FFF2-40B4-BE49-F238E27FC236}">
                <a16:creationId xmlns:a16="http://schemas.microsoft.com/office/drawing/2014/main" id="{9715DAF0-AE1B-46C9-8A6B-DB2AA05AB9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 y="-45386"/>
            <a:ext cx="24387172" cy="8748258"/>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5">
            <a:extLst>
              <a:ext uri="{FF2B5EF4-FFF2-40B4-BE49-F238E27FC236}">
                <a16:creationId xmlns:a16="http://schemas.microsoft.com/office/drawing/2014/main" id="{6016219D-510E-4184-9090-6D5578A87B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819025" y="-7865270"/>
            <a:ext cx="8749114" cy="24387175"/>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7">
            <a:extLst>
              <a:ext uri="{FF2B5EF4-FFF2-40B4-BE49-F238E27FC236}">
                <a16:creationId xmlns:a16="http://schemas.microsoft.com/office/drawing/2014/main" id="{AFF4A713-7B75-4B21-90D7-5AB19547C7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75039" y="-7409264"/>
            <a:ext cx="8748256" cy="23476014"/>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9">
            <a:extLst>
              <a:ext uri="{FF2B5EF4-FFF2-40B4-BE49-F238E27FC236}">
                <a16:creationId xmlns:a16="http://schemas.microsoft.com/office/drawing/2014/main" id="{DC631C0B-6DA6-4E57-8231-CE32B3434A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45380"/>
            <a:ext cx="17087194" cy="8748252"/>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101">
            <a:extLst>
              <a:ext uri="{FF2B5EF4-FFF2-40B4-BE49-F238E27FC236}">
                <a16:creationId xmlns:a16="http://schemas.microsoft.com/office/drawing/2014/main" id="{C29501E6-A978-4A61-9689-9085AF97A5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11892410" y="-2064106"/>
            <a:ext cx="9981593" cy="8878262"/>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6" name="Shape 86"/>
          <p:cNvSpPr txBox="1">
            <a:spLocks noGrp="1"/>
          </p:cNvSpPr>
          <p:nvPr>
            <p:ph type="ctrTitle"/>
          </p:nvPr>
        </p:nvSpPr>
        <p:spPr>
          <a:xfrm>
            <a:off x="2629990" y="1470212"/>
            <a:ext cx="20110144" cy="5856940"/>
          </a:xfrm>
          <a:prstGeom prst="rect">
            <a:avLst/>
          </a:prstGeom>
        </p:spPr>
        <p:txBody>
          <a:bodyPr lIns="243800" tIns="243800" rIns="243800" bIns="243800" anchor="b" anchorCtr="0">
            <a:normAutofit/>
          </a:bodyPr>
          <a:lstStyle/>
          <a:p>
            <a:pPr algn="l"/>
            <a:r>
              <a:rPr lang="fr-FR" sz="9600" dirty="0">
                <a:solidFill>
                  <a:srgbClr val="FFFFFF"/>
                </a:solidFill>
              </a:rPr>
              <a:t>Neovote</a:t>
            </a:r>
            <a:endParaRPr lang="fr" sz="9600" dirty="0">
              <a:solidFill>
                <a:srgbClr val="FFFFFF"/>
              </a:solidFill>
            </a:endParaRPr>
          </a:p>
          <a:p>
            <a:pPr algn="l"/>
            <a:r>
              <a:rPr lang="fr-FR" sz="9600" dirty="0">
                <a:solidFill>
                  <a:srgbClr val="FFFFFF"/>
                </a:solidFill>
              </a:rPr>
              <a:t>Elections professionnelles 2022</a:t>
            </a:r>
            <a:br>
              <a:rPr lang="fr-FR" sz="9600" dirty="0">
                <a:solidFill>
                  <a:srgbClr val="FFFFFF"/>
                </a:solidFill>
              </a:rPr>
            </a:br>
            <a:endParaRPr lang="fr" sz="9600" dirty="0">
              <a:solidFill>
                <a:srgbClr val="FFFFFF"/>
              </a:solidFill>
            </a:endParaRPr>
          </a:p>
        </p:txBody>
      </p:sp>
      <p:sp>
        <p:nvSpPr>
          <p:cNvPr id="87" name="Shape 87"/>
          <p:cNvSpPr txBox="1">
            <a:spLocks noGrp="1"/>
          </p:cNvSpPr>
          <p:nvPr>
            <p:ph type="subTitle" idx="1"/>
          </p:nvPr>
        </p:nvSpPr>
        <p:spPr>
          <a:xfrm>
            <a:off x="2701715" y="9741648"/>
            <a:ext cx="20014508" cy="2916516"/>
          </a:xfrm>
          <a:prstGeom prst="rect">
            <a:avLst/>
          </a:prstGeom>
        </p:spPr>
        <p:txBody>
          <a:bodyPr lIns="243800" tIns="243800" rIns="243800" bIns="243800" anchor="ctr" anchorCtr="0">
            <a:normAutofit/>
          </a:bodyPr>
          <a:lstStyle/>
          <a:p>
            <a:pPr algn="l"/>
            <a:r>
              <a:rPr lang="fr" dirty="0"/>
              <a:t>Support de </a:t>
            </a:r>
            <a:r>
              <a:rPr lang="fr-FR" dirty="0"/>
              <a:t>formation</a:t>
            </a:r>
            <a:endParaRPr lang="fr-FR" u="sng" dirty="0"/>
          </a:p>
        </p:txBody>
      </p:sp>
    </p:spTree>
    <p:extLst>
      <p:ext uri="{BB962C8B-B14F-4D97-AF65-F5344CB8AC3E}">
        <p14:creationId xmlns:p14="http://schemas.microsoft.com/office/powerpoint/2010/main" val="111139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87">
                                            <p:txEl>
                                              <p:pRg st="0" end="0"/>
                                            </p:txEl>
                                          </p:spTgt>
                                        </p:tgtEl>
                                        <p:attrNameLst>
                                          <p:attrName>style.visibility</p:attrName>
                                        </p:attrNameLst>
                                      </p:cBhvr>
                                      <p:to>
                                        <p:strVal val="visible"/>
                                      </p:to>
                                    </p:set>
                                    <p:animEffect transition="in" filter="fade">
                                      <p:cBhvr>
                                        <p:cTn id="7" dur="1000"/>
                                        <p:tgtEl>
                                          <p:spTgt spid="87">
                                            <p:txEl>
                                              <p:pRg st="0" end="0"/>
                                            </p:txEl>
                                          </p:spTgt>
                                        </p:tgtEl>
                                      </p:cBhvr>
                                    </p:animEffect>
                                  </p:childTnLst>
                                </p:cTn>
                              </p:par>
                              <p:par>
                                <p:cTn id="8" presetID="10" presetClass="entr" presetSubtype="0" fill="hold" grpId="0" nodeType="withEffect">
                                  <p:stCondLst>
                                    <p:cond delay="500"/>
                                  </p:stCondLst>
                                  <p:iterate type="wd">
                                    <p:tmPct val="15000"/>
                                  </p:iterate>
                                  <p:childTnLst>
                                    <p:set>
                                      <p:cBhvr>
                                        <p:cTn id="9" dur="1" fill="hold">
                                          <p:stCondLst>
                                            <p:cond delay="0"/>
                                          </p:stCondLst>
                                        </p:cTn>
                                        <p:tgtEl>
                                          <p:spTgt spid="86"/>
                                        </p:tgtEl>
                                        <p:attrNameLst>
                                          <p:attrName>style.visibility</p:attrName>
                                        </p:attrNameLst>
                                      </p:cBhvr>
                                      <p:to>
                                        <p:strVal val="visible"/>
                                      </p:to>
                                    </p:set>
                                    <p:animEffect transition="in" filter="fade">
                                      <p:cBhvr>
                                        <p:cTn id="10" dur="1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23301" y="4185464"/>
            <a:ext cx="5625309" cy="7888310"/>
          </a:xfrm>
        </p:spPr>
        <p:txBody>
          <a:bodyPr anchor="ctr">
            <a:normAutofit/>
          </a:bodyPr>
          <a:lstStyle/>
          <a:p>
            <a:pPr marL="0" indent="0" algn="ctr">
              <a:buNone/>
            </a:pPr>
            <a:r>
              <a:rPr lang="fr-FR" sz="4000" dirty="0"/>
              <a:t>Les choix effectués en terme de règles d’accessibilité </a:t>
            </a:r>
            <a:r>
              <a:rPr lang="fr-FR" sz="4000" b="1" dirty="0"/>
              <a:t>peuvent être sauvegardés </a:t>
            </a:r>
            <a:r>
              <a:rPr lang="fr-FR" sz="4000" dirty="0"/>
              <a:t>pour les visites ultérieures.</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Proposition de mémorisation des règles d’accessibilité pour mal-voyant</a:t>
            </a:r>
          </a:p>
        </p:txBody>
      </p:sp>
      <p:pic>
        <p:nvPicPr>
          <p:cNvPr id="13" name="Image 12">
            <a:extLst>
              <a:ext uri="{FF2B5EF4-FFF2-40B4-BE49-F238E27FC236}">
                <a16:creationId xmlns:a16="http://schemas.microsoft.com/office/drawing/2014/main" id="{264243AB-59B5-AE2B-5C40-194006963446}"/>
              </a:ext>
            </a:extLst>
          </p:cNvPr>
          <p:cNvPicPr>
            <a:picLocks noChangeAspect="1"/>
          </p:cNvPicPr>
          <p:nvPr/>
        </p:nvPicPr>
        <p:blipFill>
          <a:blip r:embed="rId2"/>
          <a:stretch>
            <a:fillRect/>
          </a:stretch>
        </p:blipFill>
        <p:spPr>
          <a:xfrm>
            <a:off x="5707806" y="3194864"/>
            <a:ext cx="18679360" cy="10507140"/>
          </a:xfrm>
          <a:prstGeom prst="rect">
            <a:avLst/>
          </a:prstGeom>
        </p:spPr>
      </p:pic>
    </p:spTree>
    <p:extLst>
      <p:ext uri="{BB962C8B-B14F-4D97-AF65-F5344CB8AC3E}">
        <p14:creationId xmlns:p14="http://schemas.microsoft.com/office/powerpoint/2010/main" val="324732560"/>
      </p:ext>
    </p:extLst>
  </p:cSld>
  <p:clrMapOvr>
    <a:masterClrMapping/>
  </p:clrMapOvr>
  <p:transition spd="slow">
    <p:wipe/>
  </p:transition>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595995" cy="7888310"/>
          </a:xfrm>
        </p:spPr>
        <p:txBody>
          <a:bodyPr anchor="ctr">
            <a:normAutofit/>
          </a:bodyPr>
          <a:lstStyle/>
          <a:p>
            <a:pPr marL="0" indent="0" algn="ctr">
              <a:buNone/>
            </a:pPr>
            <a:r>
              <a:rPr lang="fr-FR" sz="4000" b="1" u="sng" dirty="0"/>
              <a:t>Etape 5 :</a:t>
            </a:r>
          </a:p>
          <a:p>
            <a:pPr marL="0" indent="0" algn="ctr">
              <a:buNone/>
            </a:pPr>
            <a:r>
              <a:rPr lang="fr-FR" sz="4000" dirty="0"/>
              <a:t>Contrôle du système de vote et vérification que les urnes sont vides</a:t>
            </a:r>
          </a:p>
          <a:p>
            <a:pPr marL="0" indent="0" algn="ctr">
              <a:buNone/>
            </a:pPr>
            <a:r>
              <a:rPr lang="fr-FR" sz="4000" dirty="0"/>
              <a:t>4/4</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Scellement</a:t>
            </a:r>
          </a:p>
        </p:txBody>
      </p:sp>
      <p:pic>
        <p:nvPicPr>
          <p:cNvPr id="13" name="Image 12">
            <a:extLst>
              <a:ext uri="{FF2B5EF4-FFF2-40B4-BE49-F238E27FC236}">
                <a16:creationId xmlns:a16="http://schemas.microsoft.com/office/drawing/2014/main" id="{80F3E281-9624-8A57-3DB8-3BE9C4372473}"/>
              </a:ext>
            </a:extLst>
          </p:cNvPr>
          <p:cNvPicPr>
            <a:picLocks noChangeAspect="1"/>
          </p:cNvPicPr>
          <p:nvPr/>
        </p:nvPicPr>
        <p:blipFill>
          <a:blip r:embed="rId2"/>
          <a:stretch>
            <a:fillRect/>
          </a:stretch>
        </p:blipFill>
        <p:spPr>
          <a:xfrm>
            <a:off x="5682924" y="3194864"/>
            <a:ext cx="18704242" cy="10521136"/>
          </a:xfrm>
          <a:prstGeom prst="rect">
            <a:avLst/>
          </a:prstGeom>
        </p:spPr>
      </p:pic>
    </p:spTree>
    <p:extLst>
      <p:ext uri="{BB962C8B-B14F-4D97-AF65-F5344CB8AC3E}">
        <p14:creationId xmlns:p14="http://schemas.microsoft.com/office/powerpoint/2010/main" val="964412731"/>
      </p:ext>
    </p:extLst>
  </p:cSld>
  <p:clrMapOvr>
    <a:masterClrMapping/>
  </p:clrMapOvr>
  <p:transition spd="slow">
    <p:wipe/>
  </p:transition>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595995" cy="7888310"/>
          </a:xfrm>
        </p:spPr>
        <p:txBody>
          <a:bodyPr anchor="ctr">
            <a:normAutofit/>
          </a:bodyPr>
          <a:lstStyle/>
          <a:p>
            <a:pPr marL="0" indent="0" algn="ctr">
              <a:buNone/>
            </a:pPr>
            <a:r>
              <a:rPr lang="fr-FR" sz="4000" b="1" u="sng" dirty="0"/>
              <a:t>Etape 6 :</a:t>
            </a:r>
          </a:p>
          <a:p>
            <a:pPr marL="0" indent="0" algn="ctr">
              <a:buNone/>
            </a:pPr>
            <a:r>
              <a:rPr lang="fr-FR" sz="4000" dirty="0"/>
              <a:t>Désignation des détenteurs des clés de déchiffrement</a:t>
            </a:r>
          </a:p>
          <a:p>
            <a:pPr marL="0" indent="0" algn="ctr">
              <a:buNone/>
            </a:pPr>
            <a:r>
              <a:rPr lang="fr-FR" sz="4000" dirty="0"/>
              <a:t>1/2</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Scellement</a:t>
            </a:r>
          </a:p>
        </p:txBody>
      </p:sp>
      <p:pic>
        <p:nvPicPr>
          <p:cNvPr id="11" name="Image 10">
            <a:extLst>
              <a:ext uri="{FF2B5EF4-FFF2-40B4-BE49-F238E27FC236}">
                <a16:creationId xmlns:a16="http://schemas.microsoft.com/office/drawing/2014/main" id="{6069D998-4035-2AFB-9DB2-9CEE5BA67D45}"/>
              </a:ext>
            </a:extLst>
          </p:cNvPr>
          <p:cNvPicPr>
            <a:picLocks noChangeAspect="1"/>
          </p:cNvPicPr>
          <p:nvPr/>
        </p:nvPicPr>
        <p:blipFill>
          <a:blip r:embed="rId2"/>
          <a:stretch>
            <a:fillRect/>
          </a:stretch>
        </p:blipFill>
        <p:spPr>
          <a:xfrm>
            <a:off x="5682933" y="3194864"/>
            <a:ext cx="18704242" cy="10521136"/>
          </a:xfrm>
          <a:prstGeom prst="rect">
            <a:avLst/>
          </a:prstGeom>
          <a:ln>
            <a:solidFill>
              <a:schemeClr val="tx1"/>
            </a:solidFill>
          </a:ln>
        </p:spPr>
      </p:pic>
    </p:spTree>
    <p:extLst>
      <p:ext uri="{BB962C8B-B14F-4D97-AF65-F5344CB8AC3E}">
        <p14:creationId xmlns:p14="http://schemas.microsoft.com/office/powerpoint/2010/main" val="4271433343"/>
      </p:ext>
    </p:extLst>
  </p:cSld>
  <p:clrMapOvr>
    <a:masterClrMapping/>
  </p:clrMapOvr>
  <p:transition spd="slow">
    <p:wipe/>
  </p:transition>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595995" cy="7888310"/>
          </a:xfrm>
        </p:spPr>
        <p:txBody>
          <a:bodyPr anchor="ctr">
            <a:normAutofit/>
          </a:bodyPr>
          <a:lstStyle/>
          <a:p>
            <a:pPr marL="0" indent="0" algn="ctr">
              <a:buNone/>
            </a:pPr>
            <a:r>
              <a:rPr lang="fr-FR" sz="4000" b="1" u="sng" dirty="0"/>
              <a:t>Etape 6 :</a:t>
            </a:r>
          </a:p>
          <a:p>
            <a:pPr marL="0" indent="0" algn="ctr">
              <a:buNone/>
            </a:pPr>
            <a:r>
              <a:rPr lang="fr-FR" sz="4000" dirty="0"/>
              <a:t>Désignation des détenteurs des clés de déchiffrement</a:t>
            </a:r>
          </a:p>
          <a:p>
            <a:pPr marL="0" indent="0" algn="ctr">
              <a:buNone/>
            </a:pPr>
            <a:r>
              <a:rPr lang="fr-FR" sz="4000" dirty="0"/>
              <a:t>2/2</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Scellement</a:t>
            </a:r>
          </a:p>
        </p:txBody>
      </p:sp>
      <p:pic>
        <p:nvPicPr>
          <p:cNvPr id="13" name="Image 12">
            <a:extLst>
              <a:ext uri="{FF2B5EF4-FFF2-40B4-BE49-F238E27FC236}">
                <a16:creationId xmlns:a16="http://schemas.microsoft.com/office/drawing/2014/main" id="{62F4D959-13E7-A8B2-C5BD-3D0A8AD3820C}"/>
              </a:ext>
            </a:extLst>
          </p:cNvPr>
          <p:cNvPicPr>
            <a:picLocks noChangeAspect="1"/>
          </p:cNvPicPr>
          <p:nvPr/>
        </p:nvPicPr>
        <p:blipFill>
          <a:blip r:embed="rId2"/>
          <a:stretch>
            <a:fillRect/>
          </a:stretch>
        </p:blipFill>
        <p:spPr>
          <a:xfrm>
            <a:off x="5690568" y="3194864"/>
            <a:ext cx="18715300" cy="10527356"/>
          </a:xfrm>
          <a:prstGeom prst="rect">
            <a:avLst/>
          </a:prstGeom>
        </p:spPr>
      </p:pic>
    </p:spTree>
    <p:extLst>
      <p:ext uri="{BB962C8B-B14F-4D97-AF65-F5344CB8AC3E}">
        <p14:creationId xmlns:p14="http://schemas.microsoft.com/office/powerpoint/2010/main" val="1949909845"/>
      </p:ext>
    </p:extLst>
  </p:cSld>
  <p:clrMapOvr>
    <a:masterClrMapping/>
  </p:clrMapOvr>
  <p:transition spd="slow">
    <p:wipe/>
  </p:transition>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595995" cy="7888310"/>
          </a:xfrm>
        </p:spPr>
        <p:txBody>
          <a:bodyPr anchor="ctr">
            <a:normAutofit/>
          </a:bodyPr>
          <a:lstStyle/>
          <a:p>
            <a:pPr marL="0" indent="0" algn="ctr">
              <a:buNone/>
            </a:pPr>
            <a:r>
              <a:rPr lang="fr-FR" sz="4000" b="1" u="sng" dirty="0"/>
              <a:t>Etape 7 :</a:t>
            </a:r>
          </a:p>
          <a:p>
            <a:pPr marL="0" indent="0" algn="ctr">
              <a:buNone/>
            </a:pPr>
            <a:r>
              <a:rPr lang="fr-FR" sz="4000" dirty="0"/>
              <a:t>Saisie des coordonnées d’envoi des mots de passe protégeant les clés de déchiffrement</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Scellement</a:t>
            </a:r>
          </a:p>
        </p:txBody>
      </p:sp>
      <p:pic>
        <p:nvPicPr>
          <p:cNvPr id="11" name="Image 10">
            <a:extLst>
              <a:ext uri="{FF2B5EF4-FFF2-40B4-BE49-F238E27FC236}">
                <a16:creationId xmlns:a16="http://schemas.microsoft.com/office/drawing/2014/main" id="{C2FFECA1-CF56-EB4A-3083-1F5998919063}"/>
              </a:ext>
            </a:extLst>
          </p:cNvPr>
          <p:cNvPicPr>
            <a:picLocks noChangeAspect="1"/>
          </p:cNvPicPr>
          <p:nvPr/>
        </p:nvPicPr>
        <p:blipFill>
          <a:blip r:embed="rId2"/>
          <a:stretch>
            <a:fillRect/>
          </a:stretch>
        </p:blipFill>
        <p:spPr>
          <a:xfrm>
            <a:off x="5660880" y="3194864"/>
            <a:ext cx="18726295" cy="10533541"/>
          </a:xfrm>
          <a:prstGeom prst="rect">
            <a:avLst/>
          </a:prstGeom>
        </p:spPr>
      </p:pic>
    </p:spTree>
    <p:extLst>
      <p:ext uri="{BB962C8B-B14F-4D97-AF65-F5344CB8AC3E}">
        <p14:creationId xmlns:p14="http://schemas.microsoft.com/office/powerpoint/2010/main" val="2999116185"/>
      </p:ext>
    </p:extLst>
  </p:cSld>
  <p:clrMapOvr>
    <a:masterClrMapping/>
  </p:clrMapOvr>
  <p:transition spd="slow">
    <p:wipe/>
  </p:transition>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595995" cy="7888310"/>
          </a:xfrm>
        </p:spPr>
        <p:txBody>
          <a:bodyPr anchor="ctr">
            <a:normAutofit/>
          </a:bodyPr>
          <a:lstStyle/>
          <a:p>
            <a:pPr marL="0" indent="0" algn="ctr">
              <a:buNone/>
            </a:pPr>
            <a:r>
              <a:rPr lang="fr-FR" sz="4000" b="1" u="sng" dirty="0"/>
              <a:t>Etape 7 :</a:t>
            </a:r>
          </a:p>
          <a:p>
            <a:pPr marL="0" indent="0" algn="ctr">
              <a:buNone/>
            </a:pPr>
            <a:r>
              <a:rPr lang="fr-FR" sz="4000" dirty="0"/>
              <a:t>Génération des clés de déchiffrement</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Scellement</a:t>
            </a:r>
          </a:p>
        </p:txBody>
      </p:sp>
      <p:pic>
        <p:nvPicPr>
          <p:cNvPr id="13" name="Image 12">
            <a:extLst>
              <a:ext uri="{FF2B5EF4-FFF2-40B4-BE49-F238E27FC236}">
                <a16:creationId xmlns:a16="http://schemas.microsoft.com/office/drawing/2014/main" id="{7958851F-DF9D-DAFD-63B7-9A19AFDD9487}"/>
              </a:ext>
            </a:extLst>
          </p:cNvPr>
          <p:cNvPicPr>
            <a:picLocks noChangeAspect="1"/>
          </p:cNvPicPr>
          <p:nvPr/>
        </p:nvPicPr>
        <p:blipFill>
          <a:blip r:embed="rId2"/>
          <a:stretch>
            <a:fillRect/>
          </a:stretch>
        </p:blipFill>
        <p:spPr>
          <a:xfrm>
            <a:off x="5652523" y="3194864"/>
            <a:ext cx="18734652" cy="10538242"/>
          </a:xfrm>
          <a:prstGeom prst="rect">
            <a:avLst/>
          </a:prstGeom>
        </p:spPr>
      </p:pic>
      <p:cxnSp>
        <p:nvCxnSpPr>
          <p:cNvPr id="5" name="Connecteur droit avec flèche 4">
            <a:extLst>
              <a:ext uri="{FF2B5EF4-FFF2-40B4-BE49-F238E27FC236}">
                <a16:creationId xmlns:a16="http://schemas.microsoft.com/office/drawing/2014/main" id="{B39E563B-681D-A909-4207-09CB60ADED1E}"/>
              </a:ext>
            </a:extLst>
          </p:cNvPr>
          <p:cNvCxnSpPr/>
          <p:nvPr/>
        </p:nvCxnSpPr>
        <p:spPr>
          <a:xfrm flipH="1">
            <a:off x="16765587" y="13411200"/>
            <a:ext cx="12954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213600849"/>
      </p:ext>
    </p:extLst>
  </p:cSld>
  <p:clrMapOvr>
    <a:masterClrMapping/>
  </p:clrMapOvr>
  <p:transition spd="slow">
    <p:wipe/>
  </p:transition>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3911582"/>
            <a:ext cx="5595995" cy="9101078"/>
          </a:xfrm>
        </p:spPr>
        <p:txBody>
          <a:bodyPr anchor="ctr">
            <a:normAutofit fontScale="62500" lnSpcReduction="20000"/>
          </a:bodyPr>
          <a:lstStyle/>
          <a:p>
            <a:pPr marL="0" indent="0" algn="ctr">
              <a:buNone/>
            </a:pPr>
            <a:r>
              <a:rPr lang="fr-FR" sz="4000" b="1" u="sng" dirty="0"/>
              <a:t>Etape 7 :</a:t>
            </a:r>
          </a:p>
          <a:p>
            <a:pPr marL="0" indent="0" algn="ctr">
              <a:buNone/>
            </a:pPr>
            <a:r>
              <a:rPr lang="fr-FR" sz="4000" dirty="0"/>
              <a:t>Lancement de la génération des clés de déchiffrement</a:t>
            </a:r>
          </a:p>
          <a:p>
            <a:pPr marL="0" indent="0" algn="ctr">
              <a:buNone/>
            </a:pPr>
            <a:endParaRPr lang="fr-FR" sz="4000" dirty="0"/>
          </a:p>
          <a:p>
            <a:pPr marL="0" indent="0" algn="ctr">
              <a:buNone/>
            </a:pPr>
            <a:r>
              <a:rPr lang="fr-FR" sz="4000" dirty="0"/>
              <a:t>Lorsque le message « En attente » apparaît en face de chaque barre, brancher successivement chaque clé USB dans le port USB de l’ordinateur utilisé.</a:t>
            </a:r>
          </a:p>
          <a:p>
            <a:pPr marL="0" indent="0" algn="ctr">
              <a:buNone/>
            </a:pPr>
            <a:endParaRPr lang="fr-FR" sz="4000" dirty="0"/>
          </a:p>
          <a:p>
            <a:pPr marL="0" indent="0" algn="ctr">
              <a:buNone/>
            </a:pPr>
            <a:r>
              <a:rPr lang="fr-FR" sz="4000" b="1" dirty="0"/>
              <a:t>Pour enregistrer la clé de déchiffrement au sein de la clé USB, il faut :</a:t>
            </a:r>
          </a:p>
          <a:p>
            <a:pPr marL="0" indent="0" algn="ctr">
              <a:buNone/>
            </a:pPr>
            <a:r>
              <a:rPr lang="fr-FR" sz="4000" dirty="0"/>
              <a:t>-Accéder au contenu de la clé USB ;</a:t>
            </a:r>
          </a:p>
          <a:p>
            <a:pPr marL="0" indent="0" algn="ctr">
              <a:buNone/>
            </a:pPr>
            <a:r>
              <a:rPr lang="fr-FR" sz="4000" dirty="0"/>
              <a:t>-Cliquer sur « lancer l’application » ;</a:t>
            </a:r>
          </a:p>
          <a:p>
            <a:pPr marL="0" indent="0" algn="ctr">
              <a:buNone/>
            </a:pPr>
            <a:r>
              <a:rPr lang="fr-FR" sz="4000" dirty="0"/>
              <a:t>-Sélectionner le titulaire de la clé dans la liste affichée ;</a:t>
            </a:r>
          </a:p>
          <a:p>
            <a:pPr marL="0" indent="0" algn="ctr">
              <a:buNone/>
            </a:pPr>
            <a:r>
              <a:rPr lang="fr-FR" sz="4000" dirty="0"/>
              <a:t>-Cliquer sur "Déconnecter la clé USB", puis débrancher la clé USB, une fois l’instruction correspondante apparue</a:t>
            </a:r>
          </a:p>
          <a:p>
            <a:pPr marL="0" indent="0" algn="ctr">
              <a:buNone/>
            </a:pPr>
            <a:endParaRPr lang="fr-FR" sz="4000" dirty="0"/>
          </a:p>
          <a:p>
            <a:pPr marL="0" indent="0" algn="ctr">
              <a:buNone/>
            </a:pPr>
            <a:r>
              <a:rPr lang="fr-FR" sz="4000" i="1" dirty="0"/>
              <a:t>Nota : aucun ordre de chargement des clés USB n’est imposé.</a:t>
            </a:r>
          </a:p>
          <a:p>
            <a:pPr marL="0" indent="0" algn="ctr">
              <a:buNone/>
            </a:pPr>
            <a:endParaRPr lang="fr-FR" sz="4000" dirty="0"/>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Scellement</a:t>
            </a:r>
          </a:p>
        </p:txBody>
      </p:sp>
      <p:pic>
        <p:nvPicPr>
          <p:cNvPr id="11" name="Image 10">
            <a:extLst>
              <a:ext uri="{FF2B5EF4-FFF2-40B4-BE49-F238E27FC236}">
                <a16:creationId xmlns:a16="http://schemas.microsoft.com/office/drawing/2014/main" id="{D085E8FD-3A19-13AE-D475-9E3734D7CD3B}"/>
              </a:ext>
            </a:extLst>
          </p:cNvPr>
          <p:cNvPicPr>
            <a:picLocks noChangeAspect="1"/>
          </p:cNvPicPr>
          <p:nvPr/>
        </p:nvPicPr>
        <p:blipFill>
          <a:blip r:embed="rId2"/>
          <a:stretch>
            <a:fillRect/>
          </a:stretch>
        </p:blipFill>
        <p:spPr>
          <a:xfrm>
            <a:off x="5682924" y="3194864"/>
            <a:ext cx="18704242" cy="10521136"/>
          </a:xfrm>
          <a:prstGeom prst="rect">
            <a:avLst/>
          </a:prstGeom>
        </p:spPr>
      </p:pic>
    </p:spTree>
    <p:extLst>
      <p:ext uri="{BB962C8B-B14F-4D97-AF65-F5344CB8AC3E}">
        <p14:creationId xmlns:p14="http://schemas.microsoft.com/office/powerpoint/2010/main" val="3018720437"/>
      </p:ext>
    </p:extLst>
  </p:cSld>
  <p:clrMapOvr>
    <a:masterClrMapping/>
  </p:clrMapOvr>
  <p:transition spd="slow">
    <p:wipe/>
  </p:transition>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843522"/>
            <a:ext cx="5595995" cy="8872478"/>
          </a:xfrm>
        </p:spPr>
        <p:txBody>
          <a:bodyPr anchor="ctr">
            <a:normAutofit fontScale="92500" lnSpcReduction="20000"/>
          </a:bodyPr>
          <a:lstStyle/>
          <a:p>
            <a:pPr marL="0" indent="0" algn="ctr">
              <a:buNone/>
            </a:pPr>
            <a:r>
              <a:rPr lang="fr-FR" sz="4000" b="1" u="sng" dirty="0"/>
              <a:t>Etape 7 :</a:t>
            </a:r>
          </a:p>
          <a:p>
            <a:pPr marL="0" indent="0" algn="ctr">
              <a:buNone/>
            </a:pPr>
            <a:r>
              <a:rPr lang="fr-FR" sz="4000" dirty="0"/>
              <a:t>Remise des clés de déchiffrement </a:t>
            </a:r>
          </a:p>
          <a:p>
            <a:pPr marL="0" indent="0" algn="ctr">
              <a:buNone/>
            </a:pPr>
            <a:endParaRPr lang="fr-FR" sz="4000" dirty="0"/>
          </a:p>
          <a:p>
            <a:pPr marL="0" indent="0" algn="ctr">
              <a:buNone/>
            </a:pPr>
            <a:r>
              <a:rPr lang="fr-FR" sz="4000" dirty="0"/>
              <a:t>Le message « Clé chargée » confirme le bon enregistrement de chaque clé de déchiffrement dans la clé USB de son titulaire.</a:t>
            </a:r>
          </a:p>
          <a:p>
            <a:pPr marL="0" indent="0" algn="ctr">
              <a:buNone/>
            </a:pPr>
            <a:endParaRPr lang="fr-FR" sz="4000" dirty="0"/>
          </a:p>
          <a:p>
            <a:pPr marL="0" indent="0" algn="ctr">
              <a:buNone/>
            </a:pPr>
            <a:r>
              <a:rPr lang="fr-FR" sz="4000" dirty="0"/>
              <a:t>Si la mise à jour ne s’effectue pas alors qu’une clé de déchiffrement a bien été chargée, cliquer sur le bouton « Rafraîchir » pour actualiser la page du navigateur.</a:t>
            </a:r>
          </a:p>
          <a:p>
            <a:pPr marL="0" indent="0" algn="ctr">
              <a:buNone/>
            </a:pPr>
            <a:endParaRPr lang="fr-FR" sz="4000" dirty="0"/>
          </a:p>
          <a:p>
            <a:pPr marL="0" indent="0" algn="ctr">
              <a:buNone/>
            </a:pPr>
            <a:endParaRPr lang="fr-FR" sz="4000" dirty="0"/>
          </a:p>
          <a:p>
            <a:pPr marL="0" indent="0" algn="ctr">
              <a:buNone/>
            </a:pPr>
            <a:endParaRPr lang="fr-FR" sz="4000" dirty="0"/>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Scellement</a:t>
            </a:r>
          </a:p>
        </p:txBody>
      </p:sp>
      <p:pic>
        <p:nvPicPr>
          <p:cNvPr id="13" name="Image 12">
            <a:extLst>
              <a:ext uri="{FF2B5EF4-FFF2-40B4-BE49-F238E27FC236}">
                <a16:creationId xmlns:a16="http://schemas.microsoft.com/office/drawing/2014/main" id="{C30D158C-4DE7-4A1A-3A6B-C52819FC87F7}"/>
              </a:ext>
            </a:extLst>
          </p:cNvPr>
          <p:cNvPicPr>
            <a:picLocks noChangeAspect="1"/>
          </p:cNvPicPr>
          <p:nvPr/>
        </p:nvPicPr>
        <p:blipFill>
          <a:blip r:embed="rId2"/>
          <a:stretch>
            <a:fillRect/>
          </a:stretch>
        </p:blipFill>
        <p:spPr>
          <a:xfrm>
            <a:off x="5650841" y="3194864"/>
            <a:ext cx="18704242" cy="10521136"/>
          </a:xfrm>
          <a:prstGeom prst="rect">
            <a:avLst/>
          </a:prstGeom>
        </p:spPr>
      </p:pic>
    </p:spTree>
    <p:extLst>
      <p:ext uri="{BB962C8B-B14F-4D97-AF65-F5344CB8AC3E}">
        <p14:creationId xmlns:p14="http://schemas.microsoft.com/office/powerpoint/2010/main" val="971854495"/>
      </p:ext>
    </p:extLst>
  </p:cSld>
  <p:clrMapOvr>
    <a:masterClrMapping/>
  </p:clrMapOvr>
  <p:transition spd="slow">
    <p:wipe/>
  </p:transition>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595995" cy="7888310"/>
          </a:xfrm>
        </p:spPr>
        <p:txBody>
          <a:bodyPr anchor="ctr">
            <a:normAutofit/>
          </a:bodyPr>
          <a:lstStyle/>
          <a:p>
            <a:pPr marL="0" indent="0" algn="ctr">
              <a:buNone/>
            </a:pPr>
            <a:r>
              <a:rPr lang="fr-FR" sz="4000" b="1" u="sng" dirty="0"/>
              <a:t>Etape 7 :</a:t>
            </a:r>
          </a:p>
          <a:p>
            <a:pPr marL="0" indent="0" algn="ctr">
              <a:buNone/>
            </a:pPr>
            <a:r>
              <a:rPr lang="fr-FR" sz="4000" dirty="0"/>
              <a:t>Lancement de l’autotest de vérification des clés</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Scellement</a:t>
            </a:r>
          </a:p>
        </p:txBody>
      </p:sp>
      <p:pic>
        <p:nvPicPr>
          <p:cNvPr id="11" name="Image 10">
            <a:extLst>
              <a:ext uri="{FF2B5EF4-FFF2-40B4-BE49-F238E27FC236}">
                <a16:creationId xmlns:a16="http://schemas.microsoft.com/office/drawing/2014/main" id="{6BF08E2A-1A68-E62C-B1CA-03367230E98E}"/>
              </a:ext>
            </a:extLst>
          </p:cNvPr>
          <p:cNvPicPr>
            <a:picLocks noChangeAspect="1"/>
          </p:cNvPicPr>
          <p:nvPr/>
        </p:nvPicPr>
        <p:blipFill>
          <a:blip r:embed="rId2"/>
          <a:stretch>
            <a:fillRect/>
          </a:stretch>
        </p:blipFill>
        <p:spPr>
          <a:xfrm>
            <a:off x="5674153" y="3194864"/>
            <a:ext cx="18745712" cy="10544463"/>
          </a:xfrm>
          <a:prstGeom prst="rect">
            <a:avLst/>
          </a:prstGeom>
        </p:spPr>
      </p:pic>
    </p:spTree>
    <p:extLst>
      <p:ext uri="{BB962C8B-B14F-4D97-AF65-F5344CB8AC3E}">
        <p14:creationId xmlns:p14="http://schemas.microsoft.com/office/powerpoint/2010/main" val="208541220"/>
      </p:ext>
    </p:extLst>
  </p:cSld>
  <p:clrMapOvr>
    <a:masterClrMapping/>
  </p:clrMapOvr>
  <p:transition spd="slow">
    <p:wipe/>
  </p:transition>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595995" cy="7888310"/>
          </a:xfrm>
        </p:spPr>
        <p:txBody>
          <a:bodyPr anchor="ctr">
            <a:normAutofit/>
          </a:bodyPr>
          <a:lstStyle/>
          <a:p>
            <a:pPr marL="0" indent="0" algn="ctr">
              <a:buNone/>
            </a:pPr>
            <a:r>
              <a:rPr lang="fr-FR" sz="4000" b="1" u="sng" dirty="0"/>
              <a:t>Etape 7 :</a:t>
            </a:r>
          </a:p>
          <a:p>
            <a:pPr marL="0" indent="0" algn="ctr">
              <a:buNone/>
            </a:pPr>
            <a:r>
              <a:rPr lang="fr-FR" sz="4000" dirty="0"/>
              <a:t>Confirmation du succès de l’autotest de vérification des clés</a:t>
            </a:r>
          </a:p>
          <a:p>
            <a:pPr marL="0" indent="0" algn="ctr">
              <a:buNone/>
            </a:pPr>
            <a:endParaRPr lang="fr-FR" sz="4000" dirty="0"/>
          </a:p>
          <a:p>
            <a:pPr marL="0" indent="0" algn="ctr">
              <a:buNone/>
            </a:pPr>
            <a:endParaRPr lang="fr-FR" sz="4000" dirty="0"/>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Scellement</a:t>
            </a:r>
          </a:p>
        </p:txBody>
      </p:sp>
      <p:pic>
        <p:nvPicPr>
          <p:cNvPr id="13" name="Image 12">
            <a:extLst>
              <a:ext uri="{FF2B5EF4-FFF2-40B4-BE49-F238E27FC236}">
                <a16:creationId xmlns:a16="http://schemas.microsoft.com/office/drawing/2014/main" id="{B34CB436-BDC8-8BDC-77CB-7F052F5DF3D6}"/>
              </a:ext>
            </a:extLst>
          </p:cNvPr>
          <p:cNvPicPr>
            <a:picLocks noChangeAspect="1"/>
          </p:cNvPicPr>
          <p:nvPr/>
        </p:nvPicPr>
        <p:blipFill>
          <a:blip r:embed="rId2"/>
          <a:stretch>
            <a:fillRect/>
          </a:stretch>
        </p:blipFill>
        <p:spPr>
          <a:xfrm>
            <a:off x="5706179" y="3194864"/>
            <a:ext cx="18707392" cy="10522908"/>
          </a:xfrm>
          <a:prstGeom prst="rect">
            <a:avLst/>
          </a:prstGeom>
        </p:spPr>
      </p:pic>
      <p:cxnSp>
        <p:nvCxnSpPr>
          <p:cNvPr id="5" name="Connecteur droit avec flèche 4">
            <a:extLst>
              <a:ext uri="{FF2B5EF4-FFF2-40B4-BE49-F238E27FC236}">
                <a16:creationId xmlns:a16="http://schemas.microsoft.com/office/drawing/2014/main" id="{C92B7BF8-CAF4-262E-C274-76F694E76439}"/>
              </a:ext>
            </a:extLst>
          </p:cNvPr>
          <p:cNvCxnSpPr/>
          <p:nvPr/>
        </p:nvCxnSpPr>
        <p:spPr>
          <a:xfrm>
            <a:off x="12422187" y="12877800"/>
            <a:ext cx="16002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013069337"/>
      </p:ext>
    </p:extLst>
  </p:cSld>
  <p:clrMapOvr>
    <a:masterClrMapping/>
  </p:clrMapOvr>
  <p:transition spd="slow">
    <p:wipe/>
  </p:transition>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5278951"/>
            <a:ext cx="5595995" cy="7888310"/>
          </a:xfrm>
        </p:spPr>
        <p:txBody>
          <a:bodyPr anchor="ctr">
            <a:normAutofit fontScale="85000" lnSpcReduction="10000"/>
          </a:bodyPr>
          <a:lstStyle/>
          <a:p>
            <a:pPr marL="0" indent="0" algn="ctr">
              <a:buNone/>
            </a:pPr>
            <a:r>
              <a:rPr lang="fr-FR" sz="4000" b="1" u="sng" dirty="0"/>
              <a:t>Etape 8 :</a:t>
            </a:r>
          </a:p>
          <a:p>
            <a:pPr marL="0" indent="0" algn="ctr">
              <a:buNone/>
            </a:pPr>
            <a:r>
              <a:rPr lang="fr-FR" sz="4000" dirty="0"/>
              <a:t>Test des clés par les membres du bureau de vote centralisateur</a:t>
            </a:r>
          </a:p>
          <a:p>
            <a:pPr marL="0" indent="0" algn="ctr">
              <a:buNone/>
            </a:pPr>
            <a:endParaRPr lang="fr-FR" sz="4000" dirty="0"/>
          </a:p>
          <a:p>
            <a:pPr marL="0" indent="0" algn="ctr">
              <a:buNone/>
            </a:pPr>
            <a:r>
              <a:rPr lang="fr-FR" sz="4000" dirty="0"/>
              <a:t>Afin de vérifier le bon fonctionnement du système de dépouillement :</a:t>
            </a:r>
          </a:p>
          <a:p>
            <a:pPr marL="0" indent="0" algn="ctr">
              <a:buNone/>
            </a:pPr>
            <a:r>
              <a:rPr lang="fr-FR" sz="4000" dirty="0"/>
              <a:t>-Saisir un texte quelconque dans la zone prévue,</a:t>
            </a:r>
          </a:p>
          <a:p>
            <a:pPr marL="0" indent="0" algn="ctr">
              <a:buNone/>
            </a:pPr>
            <a:r>
              <a:rPr lang="fr-FR" sz="4000" dirty="0"/>
              <a:t>-Cliquer sur le bouton « Chiffrer » (la version chiffrée du texte saisie apparaît) </a:t>
            </a:r>
          </a:p>
          <a:p>
            <a:pPr marL="0" indent="0" algn="ctr">
              <a:buNone/>
            </a:pPr>
            <a:r>
              <a:rPr lang="fr-FR" sz="4000" dirty="0"/>
              <a:t>-Puis cliquer sur le bouton « Continuer »</a:t>
            </a:r>
          </a:p>
          <a:p>
            <a:pPr marL="0" indent="0" algn="ctr">
              <a:buNone/>
            </a:pPr>
            <a:endParaRPr lang="fr-FR" sz="4000" dirty="0"/>
          </a:p>
          <a:p>
            <a:pPr marL="0" indent="0" algn="ctr">
              <a:buNone/>
            </a:pPr>
            <a:endParaRPr lang="fr-FR" sz="4000" dirty="0"/>
          </a:p>
          <a:p>
            <a:pPr marL="0" indent="0" algn="ctr">
              <a:buNone/>
            </a:pPr>
            <a:endParaRPr lang="fr-FR" sz="4000" dirty="0"/>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Scellement</a:t>
            </a:r>
          </a:p>
        </p:txBody>
      </p:sp>
      <p:cxnSp>
        <p:nvCxnSpPr>
          <p:cNvPr id="5" name="Connecteur droit avec flèche 4">
            <a:extLst>
              <a:ext uri="{FF2B5EF4-FFF2-40B4-BE49-F238E27FC236}">
                <a16:creationId xmlns:a16="http://schemas.microsoft.com/office/drawing/2014/main" id="{C92B7BF8-CAF4-262E-C274-76F694E76439}"/>
              </a:ext>
            </a:extLst>
          </p:cNvPr>
          <p:cNvCxnSpPr/>
          <p:nvPr/>
        </p:nvCxnSpPr>
        <p:spPr>
          <a:xfrm>
            <a:off x="12422187" y="12877800"/>
            <a:ext cx="16002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pic>
        <p:nvPicPr>
          <p:cNvPr id="11" name="Image 10">
            <a:extLst>
              <a:ext uri="{FF2B5EF4-FFF2-40B4-BE49-F238E27FC236}">
                <a16:creationId xmlns:a16="http://schemas.microsoft.com/office/drawing/2014/main" id="{29738A97-B6F1-3E85-0FDA-2E1FEC3D6BB7}"/>
              </a:ext>
            </a:extLst>
          </p:cNvPr>
          <p:cNvPicPr>
            <a:picLocks noChangeAspect="1"/>
          </p:cNvPicPr>
          <p:nvPr/>
        </p:nvPicPr>
        <p:blipFill>
          <a:blip r:embed="rId2"/>
          <a:stretch>
            <a:fillRect/>
          </a:stretch>
        </p:blipFill>
        <p:spPr>
          <a:xfrm>
            <a:off x="5652523" y="3194864"/>
            <a:ext cx="18734652" cy="10538242"/>
          </a:xfrm>
          <a:prstGeom prst="rect">
            <a:avLst/>
          </a:prstGeom>
        </p:spPr>
      </p:pic>
      <p:cxnSp>
        <p:nvCxnSpPr>
          <p:cNvPr id="6" name="Connecteur droit avec flèche 5">
            <a:extLst>
              <a:ext uri="{FF2B5EF4-FFF2-40B4-BE49-F238E27FC236}">
                <a16:creationId xmlns:a16="http://schemas.microsoft.com/office/drawing/2014/main" id="{35D7ED54-EAD3-8010-BC7A-389F4D001288}"/>
              </a:ext>
            </a:extLst>
          </p:cNvPr>
          <p:cNvCxnSpPr>
            <a:cxnSpLocks/>
          </p:cNvCxnSpPr>
          <p:nvPr/>
        </p:nvCxnSpPr>
        <p:spPr>
          <a:xfrm flipH="1">
            <a:off x="16594558" y="5257800"/>
            <a:ext cx="9906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215877951"/>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37322" y="4124131"/>
            <a:ext cx="5945193" cy="7888310"/>
          </a:xfrm>
        </p:spPr>
        <p:txBody>
          <a:bodyPr anchor="ctr">
            <a:normAutofit/>
          </a:bodyPr>
          <a:lstStyle/>
          <a:p>
            <a:pPr marL="0" indent="0" algn="ctr">
              <a:buNone/>
            </a:pPr>
            <a:r>
              <a:rPr lang="fr-FR" sz="4000" dirty="0"/>
              <a:t>Aperçu de la page de connexion après </a:t>
            </a:r>
            <a:r>
              <a:rPr lang="fr-FR" sz="4000" b="1" dirty="0"/>
              <a:t>agrandissement de la taille de police </a:t>
            </a:r>
            <a:r>
              <a:rPr lang="fr-FR" sz="4000" dirty="0"/>
              <a:t>de caractères</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Accessibilité : police de caractères grossie</a:t>
            </a:r>
          </a:p>
        </p:txBody>
      </p:sp>
      <p:pic>
        <p:nvPicPr>
          <p:cNvPr id="11" name="Image 10">
            <a:extLst>
              <a:ext uri="{FF2B5EF4-FFF2-40B4-BE49-F238E27FC236}">
                <a16:creationId xmlns:a16="http://schemas.microsoft.com/office/drawing/2014/main" id="{75D868A2-5501-DDF6-8F99-AA074AC5B8D7}"/>
              </a:ext>
            </a:extLst>
          </p:cNvPr>
          <p:cNvPicPr>
            <a:picLocks noChangeAspect="1"/>
          </p:cNvPicPr>
          <p:nvPr/>
        </p:nvPicPr>
        <p:blipFill>
          <a:blip r:embed="rId2"/>
          <a:stretch>
            <a:fillRect/>
          </a:stretch>
        </p:blipFill>
        <p:spPr>
          <a:xfrm>
            <a:off x="5674640" y="3194864"/>
            <a:ext cx="18712535" cy="10525801"/>
          </a:xfrm>
          <a:prstGeom prst="rect">
            <a:avLst/>
          </a:prstGeom>
        </p:spPr>
      </p:pic>
    </p:spTree>
    <p:extLst>
      <p:ext uri="{BB962C8B-B14F-4D97-AF65-F5344CB8AC3E}">
        <p14:creationId xmlns:p14="http://schemas.microsoft.com/office/powerpoint/2010/main" val="545274985"/>
      </p:ext>
    </p:extLst>
  </p:cSld>
  <p:clrMapOvr>
    <a:masterClrMapping/>
  </p:clrMapOvr>
  <p:transition spd="slow">
    <p:wipe/>
  </p:transition>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595995" cy="7888310"/>
          </a:xfrm>
        </p:spPr>
        <p:txBody>
          <a:bodyPr anchor="ctr">
            <a:normAutofit/>
          </a:bodyPr>
          <a:lstStyle/>
          <a:p>
            <a:pPr marL="0" indent="0" algn="ctr">
              <a:buNone/>
            </a:pPr>
            <a:r>
              <a:rPr lang="fr-FR" sz="4000" b="1" u="sng" dirty="0"/>
              <a:t>Etape 8 :</a:t>
            </a:r>
          </a:p>
          <a:p>
            <a:pPr marL="0" indent="0" algn="ctr">
              <a:buNone/>
            </a:pPr>
            <a:r>
              <a:rPr lang="fr-FR" sz="4000" dirty="0"/>
              <a:t>Test des clés par les membres du bureau de vote centralisateur : chiffrement du texte de test</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Scellement</a:t>
            </a:r>
          </a:p>
        </p:txBody>
      </p:sp>
      <p:cxnSp>
        <p:nvCxnSpPr>
          <p:cNvPr id="5" name="Connecteur droit avec flèche 4">
            <a:extLst>
              <a:ext uri="{FF2B5EF4-FFF2-40B4-BE49-F238E27FC236}">
                <a16:creationId xmlns:a16="http://schemas.microsoft.com/office/drawing/2014/main" id="{C92B7BF8-CAF4-262E-C274-76F694E76439}"/>
              </a:ext>
            </a:extLst>
          </p:cNvPr>
          <p:cNvCxnSpPr/>
          <p:nvPr/>
        </p:nvCxnSpPr>
        <p:spPr>
          <a:xfrm>
            <a:off x="12422187" y="12877800"/>
            <a:ext cx="16002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pic>
        <p:nvPicPr>
          <p:cNvPr id="13" name="Image 12">
            <a:extLst>
              <a:ext uri="{FF2B5EF4-FFF2-40B4-BE49-F238E27FC236}">
                <a16:creationId xmlns:a16="http://schemas.microsoft.com/office/drawing/2014/main" id="{535713F7-C0F0-590B-D860-9E73AB2FA649}"/>
              </a:ext>
            </a:extLst>
          </p:cNvPr>
          <p:cNvPicPr>
            <a:picLocks noChangeAspect="1"/>
          </p:cNvPicPr>
          <p:nvPr/>
        </p:nvPicPr>
        <p:blipFill>
          <a:blip r:embed="rId2"/>
          <a:stretch>
            <a:fillRect/>
          </a:stretch>
        </p:blipFill>
        <p:spPr>
          <a:xfrm>
            <a:off x="5706282" y="3194864"/>
            <a:ext cx="18704242" cy="10521136"/>
          </a:xfrm>
          <a:prstGeom prst="rect">
            <a:avLst/>
          </a:prstGeom>
        </p:spPr>
      </p:pic>
      <p:cxnSp>
        <p:nvCxnSpPr>
          <p:cNvPr id="6" name="Connecteur droit avec flèche 5">
            <a:extLst>
              <a:ext uri="{FF2B5EF4-FFF2-40B4-BE49-F238E27FC236}">
                <a16:creationId xmlns:a16="http://schemas.microsoft.com/office/drawing/2014/main" id="{6C352BCD-63ED-53EE-3D24-E5B47F89373A}"/>
              </a:ext>
            </a:extLst>
          </p:cNvPr>
          <p:cNvCxnSpPr/>
          <p:nvPr/>
        </p:nvCxnSpPr>
        <p:spPr>
          <a:xfrm flipH="1">
            <a:off x="16079787" y="6441233"/>
            <a:ext cx="16002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21263486"/>
      </p:ext>
    </p:extLst>
  </p:cSld>
  <p:clrMapOvr>
    <a:masterClrMapping/>
  </p:clrMapOvr>
  <p:transition spd="slow">
    <p:wipe/>
  </p:transition>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595995" cy="7888310"/>
          </a:xfrm>
        </p:spPr>
        <p:txBody>
          <a:bodyPr anchor="ctr">
            <a:normAutofit/>
          </a:bodyPr>
          <a:lstStyle/>
          <a:p>
            <a:pPr marL="0" indent="0" algn="ctr">
              <a:buNone/>
            </a:pPr>
            <a:r>
              <a:rPr lang="fr-FR" sz="4000" b="1" u="sng" dirty="0"/>
              <a:t>Etape 8 :</a:t>
            </a:r>
          </a:p>
          <a:p>
            <a:pPr marL="0" indent="0" algn="ctr">
              <a:buNone/>
            </a:pPr>
            <a:r>
              <a:rPr lang="fr-FR" sz="4000" dirty="0"/>
              <a:t>Test des clés par les membres du bureau de vote centralisateur </a:t>
            </a:r>
          </a:p>
          <a:p>
            <a:pPr marL="0" indent="0" algn="ctr">
              <a:buNone/>
            </a:pPr>
            <a:r>
              <a:rPr lang="fr-FR" sz="4000" dirty="0"/>
              <a:t> </a:t>
            </a:r>
            <a:r>
              <a:rPr lang="fr-FR" sz="4000" b="1" dirty="0"/>
              <a:t>Chargement d’un nombre de clés requis :</a:t>
            </a:r>
          </a:p>
          <a:p>
            <a:pPr marL="0" indent="0" algn="ctr">
              <a:buNone/>
            </a:pPr>
            <a:r>
              <a:rPr lang="fr-FR" sz="4000" dirty="0"/>
              <a:t>La clé du président du BDVEC, celle de son secrétaire, celles de deux assesseurs</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Scellement</a:t>
            </a:r>
          </a:p>
        </p:txBody>
      </p:sp>
      <p:cxnSp>
        <p:nvCxnSpPr>
          <p:cNvPr id="5" name="Connecteur droit avec flèche 4">
            <a:extLst>
              <a:ext uri="{FF2B5EF4-FFF2-40B4-BE49-F238E27FC236}">
                <a16:creationId xmlns:a16="http://schemas.microsoft.com/office/drawing/2014/main" id="{C92B7BF8-CAF4-262E-C274-76F694E76439}"/>
              </a:ext>
            </a:extLst>
          </p:cNvPr>
          <p:cNvCxnSpPr/>
          <p:nvPr/>
        </p:nvCxnSpPr>
        <p:spPr>
          <a:xfrm>
            <a:off x="12422187" y="12877800"/>
            <a:ext cx="16002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pic>
        <p:nvPicPr>
          <p:cNvPr id="11" name="Image 10">
            <a:extLst>
              <a:ext uri="{FF2B5EF4-FFF2-40B4-BE49-F238E27FC236}">
                <a16:creationId xmlns:a16="http://schemas.microsoft.com/office/drawing/2014/main" id="{9A15B179-9009-EDF8-6EC9-D8E1760FFD44}"/>
              </a:ext>
            </a:extLst>
          </p:cNvPr>
          <p:cNvPicPr>
            <a:picLocks noChangeAspect="1"/>
          </p:cNvPicPr>
          <p:nvPr/>
        </p:nvPicPr>
        <p:blipFill>
          <a:blip r:embed="rId2"/>
          <a:stretch>
            <a:fillRect/>
          </a:stretch>
        </p:blipFill>
        <p:spPr>
          <a:xfrm>
            <a:off x="5682924" y="3194864"/>
            <a:ext cx="18704242" cy="10521136"/>
          </a:xfrm>
          <a:prstGeom prst="rect">
            <a:avLst/>
          </a:prstGeom>
        </p:spPr>
      </p:pic>
      <p:cxnSp>
        <p:nvCxnSpPr>
          <p:cNvPr id="6" name="Connecteur droit avec flèche 5">
            <a:extLst>
              <a:ext uri="{FF2B5EF4-FFF2-40B4-BE49-F238E27FC236}">
                <a16:creationId xmlns:a16="http://schemas.microsoft.com/office/drawing/2014/main" id="{5A3B4A96-E7BE-6FBA-6798-FF0780BCC5B2}"/>
              </a:ext>
            </a:extLst>
          </p:cNvPr>
          <p:cNvCxnSpPr>
            <a:cxnSpLocks/>
          </p:cNvCxnSpPr>
          <p:nvPr/>
        </p:nvCxnSpPr>
        <p:spPr>
          <a:xfrm flipH="1">
            <a:off x="17832387" y="5181600"/>
            <a:ext cx="1295400" cy="38100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037410954"/>
      </p:ext>
    </p:extLst>
  </p:cSld>
  <p:clrMapOvr>
    <a:masterClrMapping/>
  </p:clrMapOvr>
  <p:transition spd="slow">
    <p:wipe/>
  </p:transition>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595995" cy="7888310"/>
          </a:xfrm>
        </p:spPr>
        <p:txBody>
          <a:bodyPr anchor="ctr">
            <a:normAutofit/>
          </a:bodyPr>
          <a:lstStyle/>
          <a:p>
            <a:pPr marL="0" indent="0" algn="ctr">
              <a:buNone/>
            </a:pPr>
            <a:r>
              <a:rPr lang="fr-FR" sz="4000" b="1" u="sng" dirty="0"/>
              <a:t>Etape 8 :</a:t>
            </a:r>
          </a:p>
          <a:p>
            <a:pPr marL="0" indent="0" algn="ctr">
              <a:buNone/>
            </a:pPr>
            <a:r>
              <a:rPr lang="fr-FR" sz="4000" dirty="0"/>
              <a:t>Test des clés par les membres du bureau de vote centralisateur : déchiffrement du texte de test</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Scellement</a:t>
            </a:r>
          </a:p>
        </p:txBody>
      </p:sp>
      <p:pic>
        <p:nvPicPr>
          <p:cNvPr id="13" name="Image 12">
            <a:extLst>
              <a:ext uri="{FF2B5EF4-FFF2-40B4-BE49-F238E27FC236}">
                <a16:creationId xmlns:a16="http://schemas.microsoft.com/office/drawing/2014/main" id="{1705AC55-BD1E-AD06-1785-037812E7575A}"/>
              </a:ext>
            </a:extLst>
          </p:cNvPr>
          <p:cNvPicPr>
            <a:picLocks noChangeAspect="1"/>
          </p:cNvPicPr>
          <p:nvPr/>
        </p:nvPicPr>
        <p:blipFill>
          <a:blip r:embed="rId2"/>
          <a:stretch>
            <a:fillRect/>
          </a:stretch>
        </p:blipFill>
        <p:spPr>
          <a:xfrm>
            <a:off x="5792788" y="3206876"/>
            <a:ext cx="18619302" cy="10473357"/>
          </a:xfrm>
          <a:prstGeom prst="rect">
            <a:avLst/>
          </a:prstGeom>
        </p:spPr>
      </p:pic>
      <p:cxnSp>
        <p:nvCxnSpPr>
          <p:cNvPr id="7" name="Connecteur droit avec flèche 6">
            <a:extLst>
              <a:ext uri="{FF2B5EF4-FFF2-40B4-BE49-F238E27FC236}">
                <a16:creationId xmlns:a16="http://schemas.microsoft.com/office/drawing/2014/main" id="{6C0166CE-DD91-3192-019B-0C2A1A54910A}"/>
              </a:ext>
            </a:extLst>
          </p:cNvPr>
          <p:cNvCxnSpPr/>
          <p:nvPr/>
        </p:nvCxnSpPr>
        <p:spPr>
          <a:xfrm>
            <a:off x="12193587" y="11658600"/>
            <a:ext cx="17526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000932702"/>
      </p:ext>
    </p:extLst>
  </p:cSld>
  <p:clrMapOvr>
    <a:masterClrMapping/>
  </p:clrMapOvr>
  <p:transition spd="slow">
    <p:wipe/>
  </p:transition>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34195" y="4837090"/>
            <a:ext cx="5595995" cy="7888310"/>
          </a:xfrm>
        </p:spPr>
        <p:txBody>
          <a:bodyPr anchor="ctr">
            <a:normAutofit/>
          </a:bodyPr>
          <a:lstStyle/>
          <a:p>
            <a:pPr marL="0" indent="0" algn="ctr">
              <a:buNone/>
            </a:pPr>
            <a:r>
              <a:rPr lang="fr-FR" sz="4000" b="1" u="sng" dirty="0"/>
              <a:t>Etape 8 :</a:t>
            </a:r>
          </a:p>
          <a:p>
            <a:pPr marL="0" indent="0" algn="ctr">
              <a:buNone/>
            </a:pPr>
            <a:r>
              <a:rPr lang="fr-FR" sz="4000" dirty="0"/>
              <a:t>V</a:t>
            </a:r>
            <a:r>
              <a:rPr lang="fr-FR" sz="4000" dirty="0">
                <a:solidFill>
                  <a:schemeClr val="tx1"/>
                </a:solidFill>
              </a:rPr>
              <a:t>érification du résultat</a:t>
            </a:r>
            <a:endParaRPr lang="fr-FR" sz="4000" dirty="0"/>
          </a:p>
          <a:p>
            <a:pPr marL="0" indent="0" algn="ctr">
              <a:buNone/>
            </a:pPr>
            <a:endParaRPr lang="fr-FR" sz="4000" dirty="0"/>
          </a:p>
          <a:p>
            <a:pPr marL="0" indent="0" algn="ctr">
              <a:buNone/>
            </a:pPr>
            <a:r>
              <a:rPr lang="fr-FR" sz="4000" dirty="0"/>
              <a:t>Le texte de test doit réapparaître après avoir été déchiffré</a:t>
            </a:r>
          </a:p>
          <a:p>
            <a:pPr marL="0" indent="0" algn="ctr">
              <a:buNone/>
            </a:pPr>
            <a:r>
              <a:rPr lang="fr-FR" sz="4000" dirty="0"/>
              <a:t>Vérifier que le texte initial apparaît.</a:t>
            </a:r>
          </a:p>
          <a:p>
            <a:pPr marL="0" indent="0" algn="ctr">
              <a:buNone/>
            </a:pPr>
            <a:r>
              <a:rPr lang="fr-FR" sz="4000" dirty="0"/>
              <a:t>Une fois  la vérification effectuée, cliquer sur le bouton « Continuer »</a:t>
            </a:r>
          </a:p>
          <a:p>
            <a:pPr marL="0" indent="0" algn="ctr">
              <a:buNone/>
            </a:pPr>
            <a:endParaRPr lang="fr-FR" sz="4000" dirty="0"/>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Scellement</a:t>
            </a:r>
          </a:p>
        </p:txBody>
      </p:sp>
      <p:pic>
        <p:nvPicPr>
          <p:cNvPr id="11" name="Image 10">
            <a:extLst>
              <a:ext uri="{FF2B5EF4-FFF2-40B4-BE49-F238E27FC236}">
                <a16:creationId xmlns:a16="http://schemas.microsoft.com/office/drawing/2014/main" id="{6E04B968-784D-FA2D-D279-FB903820F73B}"/>
              </a:ext>
            </a:extLst>
          </p:cNvPr>
          <p:cNvPicPr>
            <a:picLocks noChangeAspect="1"/>
          </p:cNvPicPr>
          <p:nvPr/>
        </p:nvPicPr>
        <p:blipFill>
          <a:blip r:embed="rId2"/>
          <a:stretch>
            <a:fillRect/>
          </a:stretch>
        </p:blipFill>
        <p:spPr>
          <a:xfrm>
            <a:off x="5595989" y="3192616"/>
            <a:ext cx="18791177" cy="10570037"/>
          </a:xfrm>
          <a:prstGeom prst="rect">
            <a:avLst/>
          </a:prstGeom>
        </p:spPr>
      </p:pic>
    </p:spTree>
    <p:extLst>
      <p:ext uri="{BB962C8B-B14F-4D97-AF65-F5344CB8AC3E}">
        <p14:creationId xmlns:p14="http://schemas.microsoft.com/office/powerpoint/2010/main" val="2848526697"/>
      </p:ext>
    </p:extLst>
  </p:cSld>
  <p:clrMapOvr>
    <a:masterClrMapping/>
  </p:clrMapOvr>
  <p:transition spd="slow">
    <p:wipe/>
  </p:transition>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428051" cy="7888310"/>
          </a:xfrm>
        </p:spPr>
        <p:txBody>
          <a:bodyPr anchor="ctr">
            <a:normAutofit/>
          </a:bodyPr>
          <a:lstStyle/>
          <a:p>
            <a:pPr marL="0" indent="0" algn="ctr">
              <a:buNone/>
            </a:pPr>
            <a:r>
              <a:rPr lang="fr-FR" sz="4000" b="1" u="sng" dirty="0"/>
              <a:t>Etape 9 :</a:t>
            </a:r>
          </a:p>
          <a:p>
            <a:pPr marL="0" indent="0" algn="ctr">
              <a:buNone/>
            </a:pPr>
            <a:r>
              <a:rPr lang="fr-FR" sz="4000" dirty="0"/>
              <a:t>Edition du procès-verbal de génération et remise des clés de déchiffrement</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Scellement</a:t>
            </a:r>
          </a:p>
        </p:txBody>
      </p:sp>
      <p:pic>
        <p:nvPicPr>
          <p:cNvPr id="13" name="Image 12">
            <a:extLst>
              <a:ext uri="{FF2B5EF4-FFF2-40B4-BE49-F238E27FC236}">
                <a16:creationId xmlns:a16="http://schemas.microsoft.com/office/drawing/2014/main" id="{E76EB2FA-C545-6572-70EE-4EA3B8D6B546}"/>
              </a:ext>
            </a:extLst>
          </p:cNvPr>
          <p:cNvPicPr>
            <a:picLocks noChangeAspect="1"/>
          </p:cNvPicPr>
          <p:nvPr/>
        </p:nvPicPr>
        <p:blipFill>
          <a:blip r:embed="rId2"/>
          <a:stretch>
            <a:fillRect/>
          </a:stretch>
        </p:blipFill>
        <p:spPr>
          <a:xfrm>
            <a:off x="5463780" y="3194864"/>
            <a:ext cx="18887660" cy="10624309"/>
          </a:xfrm>
          <a:prstGeom prst="rect">
            <a:avLst/>
          </a:prstGeom>
        </p:spPr>
      </p:pic>
    </p:spTree>
    <p:extLst>
      <p:ext uri="{BB962C8B-B14F-4D97-AF65-F5344CB8AC3E}">
        <p14:creationId xmlns:p14="http://schemas.microsoft.com/office/powerpoint/2010/main" val="2100705035"/>
      </p:ext>
    </p:extLst>
  </p:cSld>
  <p:clrMapOvr>
    <a:masterClrMapping/>
  </p:clrMapOvr>
  <p:transition spd="slow">
    <p:wipe/>
  </p:transition>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82368" y="4481723"/>
            <a:ext cx="5428051" cy="7888310"/>
          </a:xfrm>
        </p:spPr>
        <p:txBody>
          <a:bodyPr anchor="ctr">
            <a:normAutofit/>
          </a:bodyPr>
          <a:lstStyle/>
          <a:p>
            <a:pPr marL="0" indent="0" algn="ctr">
              <a:buNone/>
            </a:pPr>
            <a:r>
              <a:rPr lang="fr-FR" sz="4000" b="1" u="sng" dirty="0"/>
              <a:t>Etape 10 :</a:t>
            </a:r>
          </a:p>
          <a:p>
            <a:pPr marL="0" indent="0" algn="ctr">
              <a:buNone/>
            </a:pPr>
            <a:r>
              <a:rPr lang="fr-FR" sz="4000" dirty="0"/>
              <a:t>Lancement du scellement</a:t>
            </a:r>
          </a:p>
          <a:p>
            <a:pPr marL="0" indent="0" algn="ctr">
              <a:buNone/>
            </a:pPr>
            <a:endParaRPr lang="fr-FR" sz="4000" dirty="0"/>
          </a:p>
          <a:p>
            <a:pPr marL="0" indent="0" algn="ctr">
              <a:buNone/>
            </a:pPr>
            <a:r>
              <a:rPr lang="fr-FR" sz="4000" dirty="0"/>
              <a:t>Pour sceller le système de vote et programmer l’ouverture automatique du vote à la date et l’heure prévues, cliquer sur le bouton « Lancer le scellement »</a:t>
            </a:r>
          </a:p>
          <a:p>
            <a:pPr marL="0" indent="0" algn="ctr">
              <a:buNone/>
            </a:pPr>
            <a:endParaRPr lang="fr-FR" sz="4000" dirty="0"/>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Scellement</a:t>
            </a:r>
          </a:p>
        </p:txBody>
      </p:sp>
      <p:pic>
        <p:nvPicPr>
          <p:cNvPr id="11" name="Image 10">
            <a:extLst>
              <a:ext uri="{FF2B5EF4-FFF2-40B4-BE49-F238E27FC236}">
                <a16:creationId xmlns:a16="http://schemas.microsoft.com/office/drawing/2014/main" id="{67BFDAE5-4BDE-7A7B-E59C-1DA2405766A2}"/>
              </a:ext>
            </a:extLst>
          </p:cNvPr>
          <p:cNvPicPr>
            <a:picLocks noChangeAspect="1"/>
          </p:cNvPicPr>
          <p:nvPr/>
        </p:nvPicPr>
        <p:blipFill>
          <a:blip r:embed="rId2"/>
          <a:stretch>
            <a:fillRect/>
          </a:stretch>
        </p:blipFill>
        <p:spPr>
          <a:xfrm>
            <a:off x="5792787" y="3256657"/>
            <a:ext cx="18594388" cy="10459343"/>
          </a:xfrm>
          <a:prstGeom prst="rect">
            <a:avLst/>
          </a:prstGeom>
        </p:spPr>
      </p:pic>
      <p:cxnSp>
        <p:nvCxnSpPr>
          <p:cNvPr id="5" name="Connecteur droit avec flèche 4">
            <a:extLst>
              <a:ext uri="{FF2B5EF4-FFF2-40B4-BE49-F238E27FC236}">
                <a16:creationId xmlns:a16="http://schemas.microsoft.com/office/drawing/2014/main" id="{68131C19-88F5-58EF-4297-515B882848A9}"/>
              </a:ext>
            </a:extLst>
          </p:cNvPr>
          <p:cNvCxnSpPr>
            <a:cxnSpLocks/>
          </p:cNvCxnSpPr>
          <p:nvPr/>
        </p:nvCxnSpPr>
        <p:spPr>
          <a:xfrm flipV="1">
            <a:off x="15851187" y="10287000"/>
            <a:ext cx="0" cy="857967"/>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058368485"/>
      </p:ext>
    </p:extLst>
  </p:cSld>
  <p:clrMapOvr>
    <a:masterClrMapping/>
  </p:clrMapOvr>
  <p:transition spd="slow">
    <p:wipe/>
  </p:transition>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428051" cy="7888310"/>
          </a:xfrm>
        </p:spPr>
        <p:txBody>
          <a:bodyPr anchor="ctr">
            <a:normAutofit/>
          </a:bodyPr>
          <a:lstStyle/>
          <a:p>
            <a:pPr marL="0" indent="0" algn="ctr">
              <a:buNone/>
            </a:pPr>
            <a:r>
              <a:rPr lang="fr-FR" sz="4000" b="1" u="sng" dirty="0"/>
              <a:t>Etape 10 :</a:t>
            </a:r>
          </a:p>
          <a:p>
            <a:pPr marL="0" indent="0" algn="ctr">
              <a:buNone/>
            </a:pPr>
            <a:r>
              <a:rPr lang="fr-FR" sz="4000" dirty="0"/>
              <a:t>Lancement du scellement</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Scellement</a:t>
            </a:r>
          </a:p>
        </p:txBody>
      </p:sp>
      <p:pic>
        <p:nvPicPr>
          <p:cNvPr id="13" name="Image 12">
            <a:extLst>
              <a:ext uri="{FF2B5EF4-FFF2-40B4-BE49-F238E27FC236}">
                <a16:creationId xmlns:a16="http://schemas.microsoft.com/office/drawing/2014/main" id="{2B2137BD-38E9-BA3D-A48F-E6E0C70A69B2}"/>
              </a:ext>
            </a:extLst>
          </p:cNvPr>
          <p:cNvPicPr>
            <a:picLocks noChangeAspect="1"/>
          </p:cNvPicPr>
          <p:nvPr/>
        </p:nvPicPr>
        <p:blipFill>
          <a:blip r:embed="rId2"/>
          <a:stretch>
            <a:fillRect/>
          </a:stretch>
        </p:blipFill>
        <p:spPr>
          <a:xfrm>
            <a:off x="5640387" y="3177911"/>
            <a:ext cx="18734379" cy="10538089"/>
          </a:xfrm>
          <a:prstGeom prst="rect">
            <a:avLst/>
          </a:prstGeom>
        </p:spPr>
      </p:pic>
    </p:spTree>
    <p:extLst>
      <p:ext uri="{BB962C8B-B14F-4D97-AF65-F5344CB8AC3E}">
        <p14:creationId xmlns:p14="http://schemas.microsoft.com/office/powerpoint/2010/main" val="1203904676"/>
      </p:ext>
    </p:extLst>
  </p:cSld>
  <p:clrMapOvr>
    <a:masterClrMapping/>
  </p:clrMapOvr>
  <p:transition spd="slow">
    <p:wipe/>
  </p:transition>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428051" cy="7888310"/>
          </a:xfrm>
        </p:spPr>
        <p:txBody>
          <a:bodyPr anchor="ctr">
            <a:normAutofit/>
          </a:bodyPr>
          <a:lstStyle/>
          <a:p>
            <a:pPr marL="0" indent="0" algn="ctr">
              <a:buNone/>
            </a:pPr>
            <a:r>
              <a:rPr lang="fr-FR" sz="4000" b="1" u="sng" dirty="0"/>
              <a:t>Etape 10 :</a:t>
            </a:r>
          </a:p>
          <a:p>
            <a:pPr marL="0" indent="0" algn="ctr">
              <a:buNone/>
            </a:pPr>
            <a:r>
              <a:rPr lang="fr-FR" sz="4000" dirty="0">
                <a:solidFill>
                  <a:schemeClr val="tx1"/>
                </a:solidFill>
              </a:rPr>
              <a:t>Activation des clés requises et lancement </a:t>
            </a:r>
            <a:r>
              <a:rPr lang="fr-FR" sz="4000" dirty="0"/>
              <a:t>du scellement</a:t>
            </a:r>
          </a:p>
          <a:p>
            <a:pPr marL="0" indent="0" algn="ctr">
              <a:buNone/>
            </a:pPr>
            <a:endParaRPr lang="fr-FR" sz="4000" dirty="0"/>
          </a:p>
          <a:p>
            <a:pPr marL="0" indent="0" algn="ctr">
              <a:buNone/>
            </a:pPr>
            <a:r>
              <a:rPr lang="fr-FR" sz="4000" dirty="0"/>
              <a:t>Pour autoriser le scellement du système de vote, deux clés de déchiffrement au moins, dont celle du président ou de son représentant, doivent être utilisées.</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Scellement</a:t>
            </a:r>
          </a:p>
        </p:txBody>
      </p:sp>
      <p:pic>
        <p:nvPicPr>
          <p:cNvPr id="11" name="Image 10">
            <a:extLst>
              <a:ext uri="{FF2B5EF4-FFF2-40B4-BE49-F238E27FC236}">
                <a16:creationId xmlns:a16="http://schemas.microsoft.com/office/drawing/2014/main" id="{17DC133D-4F23-8201-57FE-755432AF2673}"/>
              </a:ext>
            </a:extLst>
          </p:cNvPr>
          <p:cNvPicPr>
            <a:picLocks noChangeAspect="1"/>
          </p:cNvPicPr>
          <p:nvPr/>
        </p:nvPicPr>
        <p:blipFill>
          <a:blip r:embed="rId2"/>
          <a:stretch>
            <a:fillRect/>
          </a:stretch>
        </p:blipFill>
        <p:spPr>
          <a:xfrm>
            <a:off x="5640387" y="3170932"/>
            <a:ext cx="18746788" cy="10545068"/>
          </a:xfrm>
          <a:prstGeom prst="rect">
            <a:avLst/>
          </a:prstGeom>
        </p:spPr>
      </p:pic>
      <p:cxnSp>
        <p:nvCxnSpPr>
          <p:cNvPr id="5" name="Connecteur droit avec flèche 4">
            <a:extLst>
              <a:ext uri="{FF2B5EF4-FFF2-40B4-BE49-F238E27FC236}">
                <a16:creationId xmlns:a16="http://schemas.microsoft.com/office/drawing/2014/main" id="{14127E7D-E2E0-E47C-408A-368E27934F38}"/>
              </a:ext>
            </a:extLst>
          </p:cNvPr>
          <p:cNvCxnSpPr/>
          <p:nvPr/>
        </p:nvCxnSpPr>
        <p:spPr>
          <a:xfrm flipV="1">
            <a:off x="15774987" y="8077200"/>
            <a:ext cx="0" cy="76200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451965053"/>
      </p:ext>
    </p:extLst>
  </p:cSld>
  <p:clrMapOvr>
    <a:masterClrMapping/>
  </p:clrMapOvr>
  <p:transition spd="slow">
    <p:wipe/>
  </p:transition>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428051" cy="7888310"/>
          </a:xfrm>
        </p:spPr>
        <p:txBody>
          <a:bodyPr anchor="ctr">
            <a:normAutofit/>
          </a:bodyPr>
          <a:lstStyle/>
          <a:p>
            <a:pPr marL="0" indent="0" algn="ctr">
              <a:buNone/>
            </a:pPr>
            <a:r>
              <a:rPr lang="fr-FR" sz="4000" dirty="0">
                <a:solidFill>
                  <a:schemeClr val="tx1"/>
                </a:solidFill>
              </a:rPr>
              <a:t>Attente lors du scellement</a:t>
            </a:r>
          </a:p>
          <a:p>
            <a:pPr marL="0" indent="0" algn="ctr">
              <a:buNone/>
            </a:pPr>
            <a:endParaRPr lang="fr-FR" sz="4000" dirty="0"/>
          </a:p>
          <a:p>
            <a:pPr marL="0" indent="0" algn="ctr">
              <a:buNone/>
            </a:pPr>
            <a:r>
              <a:rPr lang="fr-FR" sz="4000" dirty="0"/>
              <a:t>Le scellement du système peut prendre quelques minutes</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Scellement</a:t>
            </a:r>
          </a:p>
        </p:txBody>
      </p:sp>
      <p:cxnSp>
        <p:nvCxnSpPr>
          <p:cNvPr id="5" name="Connecteur droit avec flèche 4">
            <a:extLst>
              <a:ext uri="{FF2B5EF4-FFF2-40B4-BE49-F238E27FC236}">
                <a16:creationId xmlns:a16="http://schemas.microsoft.com/office/drawing/2014/main" id="{14127E7D-E2E0-E47C-408A-368E27934F38}"/>
              </a:ext>
            </a:extLst>
          </p:cNvPr>
          <p:cNvCxnSpPr/>
          <p:nvPr/>
        </p:nvCxnSpPr>
        <p:spPr>
          <a:xfrm flipV="1">
            <a:off x="15774987" y="8077200"/>
            <a:ext cx="0" cy="76200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pic>
        <p:nvPicPr>
          <p:cNvPr id="13" name="Image 12">
            <a:extLst>
              <a:ext uri="{FF2B5EF4-FFF2-40B4-BE49-F238E27FC236}">
                <a16:creationId xmlns:a16="http://schemas.microsoft.com/office/drawing/2014/main" id="{FABB8B90-9AC7-C6A3-70A1-403A1D422520}"/>
              </a:ext>
            </a:extLst>
          </p:cNvPr>
          <p:cNvPicPr>
            <a:picLocks noChangeAspect="1"/>
          </p:cNvPicPr>
          <p:nvPr/>
        </p:nvPicPr>
        <p:blipFill>
          <a:blip r:embed="rId2"/>
          <a:stretch>
            <a:fillRect/>
          </a:stretch>
        </p:blipFill>
        <p:spPr>
          <a:xfrm>
            <a:off x="5682924" y="3194864"/>
            <a:ext cx="18704242" cy="10521136"/>
          </a:xfrm>
          <a:prstGeom prst="rect">
            <a:avLst/>
          </a:prstGeom>
        </p:spPr>
      </p:pic>
    </p:spTree>
    <p:extLst>
      <p:ext uri="{BB962C8B-B14F-4D97-AF65-F5344CB8AC3E}">
        <p14:creationId xmlns:p14="http://schemas.microsoft.com/office/powerpoint/2010/main" val="2512244665"/>
      </p:ext>
    </p:extLst>
  </p:cSld>
  <p:clrMapOvr>
    <a:masterClrMapping/>
  </p:clrMapOvr>
  <p:transition spd="slow">
    <p:wipe/>
  </p:transition>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28024" y="3595396"/>
            <a:ext cx="5428051" cy="10134600"/>
          </a:xfrm>
        </p:spPr>
        <p:txBody>
          <a:bodyPr anchor="ctr">
            <a:normAutofit fontScale="77500" lnSpcReduction="20000"/>
          </a:bodyPr>
          <a:lstStyle/>
          <a:p>
            <a:pPr marL="0" indent="0" algn="ctr">
              <a:buNone/>
            </a:pPr>
            <a:r>
              <a:rPr lang="fr-FR" sz="4000" b="1" dirty="0"/>
              <a:t>Confirmation du scellement du système de vote</a:t>
            </a:r>
          </a:p>
          <a:p>
            <a:pPr marL="0" indent="0" algn="ctr">
              <a:buNone/>
            </a:pPr>
            <a:endParaRPr lang="fr-FR" sz="4000" dirty="0"/>
          </a:p>
          <a:p>
            <a:pPr marL="0" indent="0" algn="ctr">
              <a:buNone/>
            </a:pPr>
            <a:r>
              <a:rPr lang="fr-FR" sz="4000" dirty="0"/>
              <a:t>Une fois le système scellé, le « code de scellement » s’affiche.</a:t>
            </a:r>
          </a:p>
          <a:p>
            <a:pPr marL="0" indent="0" algn="ctr">
              <a:buNone/>
            </a:pPr>
            <a:endParaRPr lang="fr-FR" sz="4000" dirty="0"/>
          </a:p>
          <a:p>
            <a:pPr marL="0" indent="0" algn="ctr">
              <a:buNone/>
            </a:pPr>
            <a:r>
              <a:rPr lang="fr-FR" sz="4000" dirty="0"/>
              <a:t>Le code de scellement caractérise le système de vote et les données enregistrées.</a:t>
            </a:r>
          </a:p>
          <a:p>
            <a:pPr marL="0" indent="0" algn="ctr">
              <a:buNone/>
            </a:pPr>
            <a:r>
              <a:rPr lang="fr-FR" sz="4000" dirty="0"/>
              <a:t>Les empreintes numériques du serveur de vote et du serveur principal sont également indiquées.</a:t>
            </a:r>
          </a:p>
          <a:p>
            <a:pPr marL="0" indent="0" algn="ctr">
              <a:buNone/>
            </a:pPr>
            <a:endParaRPr lang="fr-FR" sz="4000" dirty="0"/>
          </a:p>
          <a:p>
            <a:pPr marL="0" indent="0" algn="ctr">
              <a:buNone/>
            </a:pPr>
            <a:r>
              <a:rPr lang="fr-FR" sz="4000" dirty="0"/>
              <a:t>Le bouton « Envoyer par email » permet d’adresser aux membres du bureau de vote le code de scellement affiché et les signatures correspondantes.</a:t>
            </a:r>
          </a:p>
          <a:p>
            <a:pPr marL="0" indent="0" algn="ctr">
              <a:buNone/>
            </a:pPr>
            <a:endParaRPr lang="fr-FR" sz="4000" dirty="0"/>
          </a:p>
          <a:p>
            <a:pPr marL="0" indent="0" algn="ctr">
              <a:buNone/>
            </a:pPr>
            <a:r>
              <a:rPr lang="fr-FR" sz="4000" dirty="0"/>
              <a:t>Le bouton « Imprimer » permet d’éditer au format </a:t>
            </a:r>
            <a:r>
              <a:rPr lang="fr-FR" sz="4000" dirty="0" err="1"/>
              <a:t>word</a:t>
            </a:r>
            <a:r>
              <a:rPr lang="fr-FR" sz="4000" dirty="0"/>
              <a:t> ou </a:t>
            </a:r>
            <a:r>
              <a:rPr lang="fr-FR" sz="4000" dirty="0" err="1"/>
              <a:t>pdf</a:t>
            </a:r>
            <a:r>
              <a:rPr lang="fr-FR" sz="4000" dirty="0"/>
              <a:t> le contenu de la page.</a:t>
            </a:r>
          </a:p>
          <a:p>
            <a:pPr marL="0" indent="0" algn="ctr">
              <a:buNone/>
            </a:pPr>
            <a:endParaRPr lang="fr-FR" sz="4000" dirty="0"/>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Scellement</a:t>
            </a:r>
          </a:p>
        </p:txBody>
      </p:sp>
      <p:cxnSp>
        <p:nvCxnSpPr>
          <p:cNvPr id="5" name="Connecteur droit avec flèche 4">
            <a:extLst>
              <a:ext uri="{FF2B5EF4-FFF2-40B4-BE49-F238E27FC236}">
                <a16:creationId xmlns:a16="http://schemas.microsoft.com/office/drawing/2014/main" id="{14127E7D-E2E0-E47C-408A-368E27934F38}"/>
              </a:ext>
            </a:extLst>
          </p:cNvPr>
          <p:cNvCxnSpPr/>
          <p:nvPr/>
        </p:nvCxnSpPr>
        <p:spPr>
          <a:xfrm flipV="1">
            <a:off x="15774987" y="8077200"/>
            <a:ext cx="0" cy="76200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pic>
        <p:nvPicPr>
          <p:cNvPr id="11" name="Image 10">
            <a:extLst>
              <a:ext uri="{FF2B5EF4-FFF2-40B4-BE49-F238E27FC236}">
                <a16:creationId xmlns:a16="http://schemas.microsoft.com/office/drawing/2014/main" id="{402C5291-383A-F5AC-11DE-BEB2B5F94835}"/>
              </a:ext>
            </a:extLst>
          </p:cNvPr>
          <p:cNvPicPr>
            <a:picLocks noChangeAspect="1"/>
          </p:cNvPicPr>
          <p:nvPr/>
        </p:nvPicPr>
        <p:blipFill>
          <a:blip r:embed="rId2"/>
          <a:stretch>
            <a:fillRect/>
          </a:stretch>
        </p:blipFill>
        <p:spPr>
          <a:xfrm>
            <a:off x="5682933" y="3194864"/>
            <a:ext cx="18704242" cy="10521136"/>
          </a:xfrm>
          <a:prstGeom prst="rect">
            <a:avLst/>
          </a:prstGeom>
        </p:spPr>
      </p:pic>
      <p:cxnSp>
        <p:nvCxnSpPr>
          <p:cNvPr id="6" name="Connecteur droit avec flèche 5">
            <a:extLst>
              <a:ext uri="{FF2B5EF4-FFF2-40B4-BE49-F238E27FC236}">
                <a16:creationId xmlns:a16="http://schemas.microsoft.com/office/drawing/2014/main" id="{4D6D7FDF-FC98-7BF4-6DEE-3C7F7E8F7236}"/>
              </a:ext>
            </a:extLst>
          </p:cNvPr>
          <p:cNvCxnSpPr>
            <a:cxnSpLocks/>
          </p:cNvCxnSpPr>
          <p:nvPr/>
        </p:nvCxnSpPr>
        <p:spPr>
          <a:xfrm>
            <a:off x="8114586" y="5943600"/>
            <a:ext cx="1524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198030547"/>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37322" y="4124131"/>
            <a:ext cx="5945193" cy="7888310"/>
          </a:xfrm>
        </p:spPr>
        <p:txBody>
          <a:bodyPr anchor="ctr">
            <a:normAutofit/>
          </a:bodyPr>
          <a:lstStyle/>
          <a:p>
            <a:pPr marL="0" indent="0" algn="ctr">
              <a:buNone/>
            </a:pPr>
            <a:r>
              <a:rPr lang="fr-FR" sz="4000" dirty="0"/>
              <a:t>Aperçu de la page de connexion avec un </a:t>
            </a:r>
            <a:r>
              <a:rPr lang="fr-FR" sz="4000" b="1" dirty="0"/>
              <a:t>contraste élevé</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Accessibilité : fort contraste</a:t>
            </a:r>
          </a:p>
        </p:txBody>
      </p:sp>
      <p:pic>
        <p:nvPicPr>
          <p:cNvPr id="15" name="Image 14">
            <a:extLst>
              <a:ext uri="{FF2B5EF4-FFF2-40B4-BE49-F238E27FC236}">
                <a16:creationId xmlns:a16="http://schemas.microsoft.com/office/drawing/2014/main" id="{3F9CF2A7-95AE-D208-80D0-1E5DC8D7DEC7}"/>
              </a:ext>
            </a:extLst>
          </p:cNvPr>
          <p:cNvPicPr>
            <a:picLocks noChangeAspect="1"/>
          </p:cNvPicPr>
          <p:nvPr/>
        </p:nvPicPr>
        <p:blipFill>
          <a:blip r:embed="rId2"/>
          <a:stretch>
            <a:fillRect/>
          </a:stretch>
        </p:blipFill>
        <p:spPr>
          <a:xfrm>
            <a:off x="5720805" y="3194864"/>
            <a:ext cx="18671067" cy="10502475"/>
          </a:xfrm>
          <a:prstGeom prst="rect">
            <a:avLst/>
          </a:prstGeom>
        </p:spPr>
      </p:pic>
    </p:spTree>
    <p:extLst>
      <p:ext uri="{BB962C8B-B14F-4D97-AF65-F5344CB8AC3E}">
        <p14:creationId xmlns:p14="http://schemas.microsoft.com/office/powerpoint/2010/main" val="730987991"/>
      </p:ext>
    </p:extLst>
  </p:cSld>
  <p:clrMapOvr>
    <a:masterClrMapping/>
  </p:clrMapOvr>
  <p:transition spd="slow">
    <p:wipe/>
  </p:transition>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601787" y="5791200"/>
            <a:ext cx="19450594" cy="7366716"/>
          </a:xfrm>
        </p:spPr>
        <p:txBody>
          <a:bodyPr anchor="ctr">
            <a:normAutofit/>
          </a:bodyPr>
          <a:lstStyle/>
          <a:p>
            <a:pPr marL="0" marR="0" lvl="0" indent="0" algn="ctr" rtl="0">
              <a:spcBef>
                <a:spcPts val="0"/>
              </a:spcBef>
              <a:spcAft>
                <a:spcPts val="0"/>
              </a:spcAft>
              <a:buClr>
                <a:schemeClr val="dk1"/>
              </a:buClr>
              <a:buSzPts val="4000"/>
              <a:buNone/>
            </a:pPr>
            <a:r>
              <a:rPr lang="fr-FR" sz="6000" b="1" dirty="0">
                <a:latin typeface="Calibri (Corps)"/>
              </a:rPr>
              <a:t>2. </a:t>
            </a:r>
            <a:r>
              <a:rPr lang="fr-FR" sz="6000" b="1" i="0" u="none" strike="noStrike" cap="none" dirty="0">
                <a:solidFill>
                  <a:schemeClr val="dk1"/>
                </a:solidFill>
                <a:latin typeface="Calibri (Corps)"/>
                <a:ea typeface="Source Sans Pro ExtraLight"/>
                <a:cs typeface="Source Sans Pro ExtraLight"/>
                <a:sym typeface="Source Sans Pro ExtraLight"/>
              </a:rPr>
              <a:t>Illustrations de l’espace de vote</a:t>
            </a:r>
          </a:p>
          <a:p>
            <a:pPr marL="0" marR="0" lvl="0" indent="0" algn="ctr" rtl="0">
              <a:spcBef>
                <a:spcPts val="0"/>
              </a:spcBef>
              <a:spcAft>
                <a:spcPts val="0"/>
              </a:spcAft>
              <a:buClr>
                <a:schemeClr val="dk1"/>
              </a:buClr>
              <a:buSzPts val="4000"/>
              <a:buNone/>
            </a:pPr>
            <a:endParaRPr lang="fr-FR" sz="6000" dirty="0">
              <a:latin typeface="Calibri (Corps)"/>
            </a:endParaRPr>
          </a:p>
          <a:p>
            <a:pPr marL="0" marR="0" lvl="0" indent="0" algn="ctr" rtl="0">
              <a:spcBef>
                <a:spcPts val="1800"/>
              </a:spcBef>
              <a:spcAft>
                <a:spcPts val="0"/>
              </a:spcAft>
              <a:buClr>
                <a:schemeClr val="dk1"/>
              </a:buClr>
              <a:buSzPts val="3200"/>
              <a:buFont typeface="Arial"/>
              <a:buNone/>
            </a:pPr>
            <a:r>
              <a:rPr lang="fr-FR" sz="6000" b="1" i="1" dirty="0">
                <a:solidFill>
                  <a:schemeClr val="dk1"/>
                </a:solidFill>
                <a:latin typeface="Calibri (Corps)"/>
                <a:ea typeface="Source Sans Pro ExtraLight"/>
                <a:cs typeface="Source Sans Pro ExtraLight"/>
                <a:sym typeface="Source Sans Pro ExtraLight"/>
              </a:rPr>
              <a:t>E</a:t>
            </a:r>
            <a:r>
              <a:rPr lang="fr-FR" sz="6000" b="1" i="1" u="none" strike="noStrike" cap="none" dirty="0">
                <a:solidFill>
                  <a:schemeClr val="dk1"/>
                </a:solidFill>
                <a:latin typeface="Calibri (Corps)"/>
                <a:ea typeface="Source Sans Pro ExtraLight"/>
                <a:cs typeface="Source Sans Pro ExtraLight"/>
                <a:sym typeface="Source Sans Pro ExtraLight"/>
              </a:rPr>
              <a:t>/ Espace de vote lors de la période de vote</a:t>
            </a:r>
            <a:endParaRPr lang="fr-FR" sz="6000" dirty="0">
              <a:latin typeface="Calibri (Corps)"/>
            </a:endParaRPr>
          </a:p>
          <a:p>
            <a:pPr marL="1962211" marR="0" lvl="1" indent="-488950" algn="ctr" rtl="0">
              <a:spcBef>
                <a:spcPts val="1800"/>
              </a:spcBef>
              <a:spcAft>
                <a:spcPts val="0"/>
              </a:spcAft>
              <a:buClr>
                <a:schemeClr val="dk2"/>
              </a:buClr>
              <a:buSzPts val="4000"/>
              <a:buFont typeface="Noto Sans Symbols"/>
              <a:buNone/>
            </a:pPr>
            <a:endParaRPr lang="fr-FR" sz="4000" b="1" i="0" u="none" strike="noStrike" cap="none" dirty="0">
              <a:solidFill>
                <a:schemeClr val="dk1"/>
              </a:solidFill>
              <a:latin typeface="Source Sans Pro ExtraLight"/>
              <a:ea typeface="Source Sans Pro ExtraLight"/>
              <a:cs typeface="Source Sans Pro ExtraLight"/>
              <a:sym typeface="Source Sans Pro ExtraLight"/>
            </a:endParaRPr>
          </a:p>
          <a:p>
            <a:pPr marL="1962211" marR="0" lvl="1" indent="-488950" algn="ctr" rtl="0">
              <a:spcBef>
                <a:spcPts val="1800"/>
              </a:spcBef>
              <a:spcAft>
                <a:spcPts val="0"/>
              </a:spcAft>
              <a:buClr>
                <a:schemeClr val="dk2"/>
              </a:buClr>
              <a:buSzPts val="4000"/>
              <a:buFont typeface="Noto Sans Symbols"/>
              <a:buNone/>
            </a:pPr>
            <a:endParaRPr lang="fr-FR" sz="4000" b="1" i="0" u="none" strike="noStrike" cap="none" dirty="0">
              <a:solidFill>
                <a:schemeClr val="dk1"/>
              </a:solidFill>
              <a:latin typeface="Source Sans Pro ExtraLight"/>
              <a:ea typeface="Source Sans Pro ExtraLight"/>
              <a:cs typeface="Source Sans Pro ExtraLight"/>
              <a:sym typeface="Source Sans Pro ExtraLight"/>
            </a:endParaRPr>
          </a:p>
          <a:p>
            <a:pPr marL="0" marR="0" lvl="0" indent="0" algn="l" rtl="0">
              <a:spcBef>
                <a:spcPts val="0"/>
              </a:spcBef>
              <a:spcAft>
                <a:spcPts val="0"/>
              </a:spcAft>
              <a:buClr>
                <a:schemeClr val="dk1"/>
              </a:buClr>
              <a:buSzPts val="3200"/>
              <a:buNone/>
            </a:pPr>
            <a:endParaRPr lang="fr-FR" sz="6000" b="1" dirty="0"/>
          </a:p>
          <a:p>
            <a:pPr marL="0" indent="0">
              <a:buNone/>
            </a:pPr>
            <a:endParaRPr lang="fr-FR" sz="4000" dirty="0"/>
          </a:p>
        </p:txBody>
      </p:sp>
    </p:spTree>
    <p:extLst>
      <p:ext uri="{BB962C8B-B14F-4D97-AF65-F5344CB8AC3E}">
        <p14:creationId xmlns:p14="http://schemas.microsoft.com/office/powerpoint/2010/main" val="671196313"/>
      </p:ext>
    </p:extLst>
  </p:cSld>
  <p:clrMapOvr>
    <a:masterClrMapping/>
  </p:clrMapOvr>
  <p:transition spd="slow">
    <p:wipe/>
  </p:transition>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428051" cy="7888310"/>
          </a:xfrm>
        </p:spPr>
        <p:txBody>
          <a:bodyPr anchor="ctr">
            <a:normAutofit/>
          </a:bodyPr>
          <a:lstStyle/>
          <a:p>
            <a:pPr marL="0" indent="0" algn="ctr">
              <a:buNone/>
            </a:pPr>
            <a:r>
              <a:rPr lang="fr-FR" sz="4000" dirty="0"/>
              <a:t>Connexion à l’espace de vote</a:t>
            </a:r>
          </a:p>
          <a:p>
            <a:pPr marL="0" indent="0" algn="ctr">
              <a:buNone/>
            </a:pPr>
            <a:endParaRPr lang="fr-FR" sz="4000" dirty="0"/>
          </a:p>
          <a:p>
            <a:pPr marL="0" indent="0" algn="ctr">
              <a:buNone/>
            </a:pPr>
            <a:r>
              <a:rPr lang="fr-FR" sz="4000" b="1" u="sng" dirty="0">
                <a:solidFill>
                  <a:schemeClr val="tx1"/>
                </a:solidFill>
              </a:rPr>
              <a:t>Connexion : </a:t>
            </a:r>
          </a:p>
          <a:p>
            <a:pPr marL="0" indent="0" algn="ctr">
              <a:buNone/>
            </a:pPr>
            <a:r>
              <a:rPr lang="fr-FR" sz="4000" dirty="0">
                <a:solidFill>
                  <a:schemeClr val="tx1"/>
                </a:solidFill>
              </a:rPr>
              <a:t>identifiant à 6 caractères, </a:t>
            </a:r>
          </a:p>
          <a:p>
            <a:pPr marL="0" indent="0" algn="ctr">
              <a:buNone/>
            </a:pPr>
            <a:r>
              <a:rPr lang="fr-FR" sz="4000" dirty="0">
                <a:solidFill>
                  <a:schemeClr val="tx1"/>
                </a:solidFill>
              </a:rPr>
              <a:t>5 derniers caractères de l’IBAN, </a:t>
            </a:r>
          </a:p>
          <a:p>
            <a:pPr marL="0" indent="0" algn="ctr">
              <a:buNone/>
            </a:pPr>
            <a:r>
              <a:rPr lang="fr-FR" sz="4000" dirty="0">
                <a:solidFill>
                  <a:schemeClr val="tx1"/>
                </a:solidFill>
              </a:rPr>
              <a:t>mot de passe à 12 caractères</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L’action de vote</a:t>
            </a:r>
          </a:p>
        </p:txBody>
      </p:sp>
      <p:cxnSp>
        <p:nvCxnSpPr>
          <p:cNvPr id="5" name="Connecteur droit avec flèche 4">
            <a:extLst>
              <a:ext uri="{FF2B5EF4-FFF2-40B4-BE49-F238E27FC236}">
                <a16:creationId xmlns:a16="http://schemas.microsoft.com/office/drawing/2014/main" id="{14127E7D-E2E0-E47C-408A-368E27934F38}"/>
              </a:ext>
            </a:extLst>
          </p:cNvPr>
          <p:cNvCxnSpPr/>
          <p:nvPr/>
        </p:nvCxnSpPr>
        <p:spPr>
          <a:xfrm flipV="1">
            <a:off x="15774987" y="8077200"/>
            <a:ext cx="0" cy="76200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pic>
        <p:nvPicPr>
          <p:cNvPr id="13" name="Image 12">
            <a:extLst>
              <a:ext uri="{FF2B5EF4-FFF2-40B4-BE49-F238E27FC236}">
                <a16:creationId xmlns:a16="http://schemas.microsoft.com/office/drawing/2014/main" id="{B2C405FF-9647-1F86-941B-6EBCB89C4A6E}"/>
              </a:ext>
            </a:extLst>
          </p:cNvPr>
          <p:cNvPicPr>
            <a:picLocks noChangeAspect="1"/>
          </p:cNvPicPr>
          <p:nvPr/>
        </p:nvPicPr>
        <p:blipFill>
          <a:blip r:embed="rId2"/>
          <a:stretch>
            <a:fillRect/>
          </a:stretch>
        </p:blipFill>
        <p:spPr>
          <a:xfrm>
            <a:off x="5652514" y="3194864"/>
            <a:ext cx="18734652" cy="10538242"/>
          </a:xfrm>
          <a:prstGeom prst="rect">
            <a:avLst/>
          </a:prstGeom>
        </p:spPr>
      </p:pic>
    </p:spTree>
    <p:extLst>
      <p:ext uri="{BB962C8B-B14F-4D97-AF65-F5344CB8AC3E}">
        <p14:creationId xmlns:p14="http://schemas.microsoft.com/office/powerpoint/2010/main" val="3591450492"/>
      </p:ext>
    </p:extLst>
  </p:cSld>
  <p:clrMapOvr>
    <a:masterClrMapping/>
  </p:clrMapOvr>
  <p:transition spd="slow">
    <p:wipe/>
  </p:transition>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428051" cy="7888310"/>
          </a:xfrm>
        </p:spPr>
        <p:txBody>
          <a:bodyPr anchor="ctr">
            <a:normAutofit/>
          </a:bodyPr>
          <a:lstStyle/>
          <a:p>
            <a:pPr marL="0" indent="0" algn="ctr">
              <a:buNone/>
            </a:pPr>
            <a:r>
              <a:rPr lang="fr-FR" sz="4000" dirty="0"/>
              <a:t>Mise en avant de l’action de vote</a:t>
            </a:r>
          </a:p>
          <a:p>
            <a:pPr marL="0" indent="0" algn="ctr">
              <a:buNone/>
            </a:pPr>
            <a:endParaRPr lang="fr-FR" sz="4000" dirty="0"/>
          </a:p>
          <a:p>
            <a:pPr marL="0" indent="0" algn="ctr">
              <a:buNone/>
            </a:pPr>
            <a:r>
              <a:rPr lang="fr-FR" sz="4000" dirty="0"/>
              <a:t>Le bouton </a:t>
            </a:r>
            <a:r>
              <a:rPr lang="fr-FR" sz="4000" b="1" dirty="0"/>
              <a:t>« voter » </a:t>
            </a:r>
            <a:r>
              <a:rPr lang="fr-FR" sz="4000" dirty="0"/>
              <a:t>permet d’accéder au vote</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L’action de vote</a:t>
            </a:r>
          </a:p>
        </p:txBody>
      </p:sp>
      <p:cxnSp>
        <p:nvCxnSpPr>
          <p:cNvPr id="5" name="Connecteur droit avec flèche 4">
            <a:extLst>
              <a:ext uri="{FF2B5EF4-FFF2-40B4-BE49-F238E27FC236}">
                <a16:creationId xmlns:a16="http://schemas.microsoft.com/office/drawing/2014/main" id="{14127E7D-E2E0-E47C-408A-368E27934F38}"/>
              </a:ext>
            </a:extLst>
          </p:cNvPr>
          <p:cNvCxnSpPr/>
          <p:nvPr/>
        </p:nvCxnSpPr>
        <p:spPr>
          <a:xfrm flipV="1">
            <a:off x="15774987" y="8077200"/>
            <a:ext cx="0" cy="76200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pic>
        <p:nvPicPr>
          <p:cNvPr id="11" name="Image 10">
            <a:extLst>
              <a:ext uri="{FF2B5EF4-FFF2-40B4-BE49-F238E27FC236}">
                <a16:creationId xmlns:a16="http://schemas.microsoft.com/office/drawing/2014/main" id="{D83B8CCA-F0AC-1834-00F5-63703BE8F376}"/>
              </a:ext>
            </a:extLst>
          </p:cNvPr>
          <p:cNvPicPr>
            <a:picLocks noChangeAspect="1"/>
          </p:cNvPicPr>
          <p:nvPr/>
        </p:nvPicPr>
        <p:blipFill>
          <a:blip r:embed="rId2"/>
          <a:stretch>
            <a:fillRect/>
          </a:stretch>
        </p:blipFill>
        <p:spPr>
          <a:xfrm>
            <a:off x="5868987" y="3286579"/>
            <a:ext cx="18513546" cy="10413870"/>
          </a:xfrm>
          <a:prstGeom prst="rect">
            <a:avLst/>
          </a:prstGeom>
        </p:spPr>
      </p:pic>
      <p:cxnSp>
        <p:nvCxnSpPr>
          <p:cNvPr id="6" name="Connecteur droit avec flèche 5">
            <a:extLst>
              <a:ext uri="{FF2B5EF4-FFF2-40B4-BE49-F238E27FC236}">
                <a16:creationId xmlns:a16="http://schemas.microsoft.com/office/drawing/2014/main" id="{F6D88E24-DA98-851E-0CB6-7E26A472D00D}"/>
              </a:ext>
            </a:extLst>
          </p:cNvPr>
          <p:cNvCxnSpPr/>
          <p:nvPr/>
        </p:nvCxnSpPr>
        <p:spPr>
          <a:xfrm flipV="1">
            <a:off x="17679987" y="9220200"/>
            <a:ext cx="0" cy="167640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620651287"/>
      </p:ext>
    </p:extLst>
  </p:cSld>
  <p:clrMapOvr>
    <a:masterClrMapping/>
  </p:clrMapOvr>
  <p:transition spd="slow">
    <p:wipe/>
  </p:transition>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428051" cy="7888310"/>
          </a:xfrm>
        </p:spPr>
        <p:txBody>
          <a:bodyPr anchor="ctr">
            <a:normAutofit/>
          </a:bodyPr>
          <a:lstStyle/>
          <a:p>
            <a:pPr marL="0" indent="0" algn="ctr">
              <a:buNone/>
            </a:pPr>
            <a:r>
              <a:rPr lang="fr-FR" sz="4000" dirty="0"/>
              <a:t>Présentation de la liste </a:t>
            </a:r>
            <a:r>
              <a:rPr lang="fr-FR" sz="4000" b="1" dirty="0"/>
              <a:t>des votes à effectuer</a:t>
            </a:r>
          </a:p>
          <a:p>
            <a:pPr marL="0" indent="0" algn="ctr">
              <a:buNone/>
            </a:pPr>
            <a:endParaRPr lang="fr-FR" sz="4000" dirty="0"/>
          </a:p>
          <a:p>
            <a:pPr marL="0" indent="0" algn="ctr">
              <a:buNone/>
            </a:pPr>
            <a:r>
              <a:rPr lang="fr-FR" sz="4000" dirty="0"/>
              <a:t>Les différents votes à exprimer sont indiqués, et le temps restant pour voter dans chaque scrutin est précisé</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L’action de vote</a:t>
            </a:r>
          </a:p>
        </p:txBody>
      </p:sp>
      <p:cxnSp>
        <p:nvCxnSpPr>
          <p:cNvPr id="5" name="Connecteur droit avec flèche 4">
            <a:extLst>
              <a:ext uri="{FF2B5EF4-FFF2-40B4-BE49-F238E27FC236}">
                <a16:creationId xmlns:a16="http://schemas.microsoft.com/office/drawing/2014/main" id="{14127E7D-E2E0-E47C-408A-368E27934F38}"/>
              </a:ext>
            </a:extLst>
          </p:cNvPr>
          <p:cNvCxnSpPr/>
          <p:nvPr/>
        </p:nvCxnSpPr>
        <p:spPr>
          <a:xfrm flipV="1">
            <a:off x="15774987" y="8077200"/>
            <a:ext cx="0" cy="76200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pic>
        <p:nvPicPr>
          <p:cNvPr id="13" name="Image 12">
            <a:extLst>
              <a:ext uri="{FF2B5EF4-FFF2-40B4-BE49-F238E27FC236}">
                <a16:creationId xmlns:a16="http://schemas.microsoft.com/office/drawing/2014/main" id="{BEFF9C72-A8A3-B4BF-8B23-85287EF82576}"/>
              </a:ext>
            </a:extLst>
          </p:cNvPr>
          <p:cNvPicPr>
            <a:picLocks noChangeAspect="1"/>
          </p:cNvPicPr>
          <p:nvPr/>
        </p:nvPicPr>
        <p:blipFill>
          <a:blip r:embed="rId2"/>
          <a:stretch>
            <a:fillRect/>
          </a:stretch>
        </p:blipFill>
        <p:spPr>
          <a:xfrm>
            <a:off x="5715478" y="3194864"/>
            <a:ext cx="18693500" cy="10515094"/>
          </a:xfrm>
          <a:prstGeom prst="rect">
            <a:avLst/>
          </a:prstGeom>
        </p:spPr>
      </p:pic>
    </p:spTree>
    <p:extLst>
      <p:ext uri="{BB962C8B-B14F-4D97-AF65-F5344CB8AC3E}">
        <p14:creationId xmlns:p14="http://schemas.microsoft.com/office/powerpoint/2010/main" val="714514431"/>
      </p:ext>
    </p:extLst>
  </p:cSld>
  <p:clrMapOvr>
    <a:masterClrMapping/>
  </p:clrMapOvr>
  <p:transition spd="slow">
    <p:wipe/>
  </p:transition>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428051" cy="7888310"/>
          </a:xfrm>
        </p:spPr>
        <p:txBody>
          <a:bodyPr anchor="ctr">
            <a:normAutofit/>
          </a:bodyPr>
          <a:lstStyle/>
          <a:p>
            <a:pPr marL="0" indent="0" algn="ctr">
              <a:buNone/>
            </a:pPr>
            <a:r>
              <a:rPr lang="fr-FR" sz="4000" dirty="0"/>
              <a:t>Le vote se déroule </a:t>
            </a:r>
            <a:r>
              <a:rPr lang="fr-FR" sz="4000" b="1" dirty="0"/>
              <a:t>en 2 étapes</a:t>
            </a:r>
            <a:r>
              <a:rPr lang="fr-FR" sz="4000" dirty="0"/>
              <a:t>, si la surface de l’écran permet d’afficher tous les candidats à la fois</a:t>
            </a:r>
          </a:p>
          <a:p>
            <a:pPr marL="0" indent="0" algn="ctr">
              <a:buNone/>
            </a:pPr>
            <a:endParaRPr lang="fr-FR" sz="4000" dirty="0"/>
          </a:p>
          <a:p>
            <a:pPr marL="0" indent="0" algn="ctr">
              <a:buNone/>
            </a:pPr>
            <a:r>
              <a:rPr lang="fr-FR" sz="4000" b="1" u="sng" dirty="0"/>
              <a:t>Etape 1 :</a:t>
            </a:r>
          </a:p>
          <a:p>
            <a:pPr marL="0" indent="0" algn="ctr">
              <a:buNone/>
            </a:pPr>
            <a:r>
              <a:rPr lang="fr-FR" sz="4000" dirty="0"/>
              <a:t>Choix à effectuer, en cochant la case souhaitée</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L’action de vote</a:t>
            </a:r>
          </a:p>
        </p:txBody>
      </p:sp>
      <p:cxnSp>
        <p:nvCxnSpPr>
          <p:cNvPr id="5" name="Connecteur droit avec flèche 4">
            <a:extLst>
              <a:ext uri="{FF2B5EF4-FFF2-40B4-BE49-F238E27FC236}">
                <a16:creationId xmlns:a16="http://schemas.microsoft.com/office/drawing/2014/main" id="{14127E7D-E2E0-E47C-408A-368E27934F38}"/>
              </a:ext>
            </a:extLst>
          </p:cNvPr>
          <p:cNvCxnSpPr/>
          <p:nvPr/>
        </p:nvCxnSpPr>
        <p:spPr>
          <a:xfrm flipV="1">
            <a:off x="15774987" y="8077200"/>
            <a:ext cx="0" cy="76200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pic>
        <p:nvPicPr>
          <p:cNvPr id="11" name="Image 10">
            <a:extLst>
              <a:ext uri="{FF2B5EF4-FFF2-40B4-BE49-F238E27FC236}">
                <a16:creationId xmlns:a16="http://schemas.microsoft.com/office/drawing/2014/main" id="{8BB13D22-CB48-7700-9DEA-E59F8E4C4201}"/>
              </a:ext>
            </a:extLst>
          </p:cNvPr>
          <p:cNvPicPr>
            <a:picLocks noChangeAspect="1"/>
          </p:cNvPicPr>
          <p:nvPr/>
        </p:nvPicPr>
        <p:blipFill>
          <a:blip r:embed="rId2"/>
          <a:stretch>
            <a:fillRect/>
          </a:stretch>
        </p:blipFill>
        <p:spPr>
          <a:xfrm>
            <a:off x="5682924" y="3194864"/>
            <a:ext cx="18704242" cy="10521136"/>
          </a:xfrm>
          <a:prstGeom prst="rect">
            <a:avLst/>
          </a:prstGeom>
        </p:spPr>
      </p:pic>
    </p:spTree>
    <p:extLst>
      <p:ext uri="{BB962C8B-B14F-4D97-AF65-F5344CB8AC3E}">
        <p14:creationId xmlns:p14="http://schemas.microsoft.com/office/powerpoint/2010/main" val="2005679310"/>
      </p:ext>
    </p:extLst>
  </p:cSld>
  <p:clrMapOvr>
    <a:masterClrMapping/>
  </p:clrMapOvr>
  <p:transition spd="slow">
    <p:wipe/>
  </p:transition>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428051" cy="7888310"/>
          </a:xfrm>
        </p:spPr>
        <p:txBody>
          <a:bodyPr anchor="ctr">
            <a:normAutofit/>
          </a:bodyPr>
          <a:lstStyle/>
          <a:p>
            <a:pPr marL="0" indent="0" algn="ctr">
              <a:buNone/>
            </a:pPr>
            <a:r>
              <a:rPr lang="fr-FR" sz="4000" dirty="0"/>
              <a:t>Le vote se déroule en 2 étapes, si la surface de l’écran permet d’afficher tous les candidats à la fois</a:t>
            </a:r>
          </a:p>
          <a:p>
            <a:pPr marL="0" indent="0" algn="ctr">
              <a:buNone/>
            </a:pPr>
            <a:endParaRPr lang="fr-FR" sz="4000" dirty="0"/>
          </a:p>
          <a:p>
            <a:pPr marL="0" indent="0" algn="ctr">
              <a:buNone/>
            </a:pPr>
            <a:r>
              <a:rPr lang="fr-FR" sz="4000" b="1" u="sng" dirty="0"/>
              <a:t>Etape 2 :</a:t>
            </a:r>
          </a:p>
          <a:p>
            <a:pPr marL="0" indent="0" algn="ctr">
              <a:buNone/>
            </a:pPr>
            <a:r>
              <a:rPr lang="fr-FR" sz="4000" dirty="0">
                <a:solidFill>
                  <a:schemeClr val="tx1"/>
                </a:solidFill>
              </a:rPr>
              <a:t>Affichage de l’intention de vote et demande de confirmation du vote</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L’action de vote</a:t>
            </a:r>
          </a:p>
        </p:txBody>
      </p:sp>
      <p:pic>
        <p:nvPicPr>
          <p:cNvPr id="13" name="Image 12">
            <a:extLst>
              <a:ext uri="{FF2B5EF4-FFF2-40B4-BE49-F238E27FC236}">
                <a16:creationId xmlns:a16="http://schemas.microsoft.com/office/drawing/2014/main" id="{324CE5D6-6551-9F4D-D05C-C348B92BD04A}"/>
              </a:ext>
            </a:extLst>
          </p:cNvPr>
          <p:cNvPicPr>
            <a:picLocks noChangeAspect="1"/>
          </p:cNvPicPr>
          <p:nvPr/>
        </p:nvPicPr>
        <p:blipFill>
          <a:blip r:embed="rId2"/>
          <a:stretch>
            <a:fillRect/>
          </a:stretch>
        </p:blipFill>
        <p:spPr>
          <a:xfrm>
            <a:off x="5716587" y="3213799"/>
            <a:ext cx="18670579" cy="10502201"/>
          </a:xfrm>
          <a:prstGeom prst="rect">
            <a:avLst/>
          </a:prstGeom>
        </p:spPr>
      </p:pic>
      <p:cxnSp>
        <p:nvCxnSpPr>
          <p:cNvPr id="6" name="Connecteur droit avec flèche 5">
            <a:extLst>
              <a:ext uri="{FF2B5EF4-FFF2-40B4-BE49-F238E27FC236}">
                <a16:creationId xmlns:a16="http://schemas.microsoft.com/office/drawing/2014/main" id="{21B18262-E227-645C-96BA-12046434ECC3}"/>
              </a:ext>
            </a:extLst>
          </p:cNvPr>
          <p:cNvCxnSpPr>
            <a:cxnSpLocks/>
          </p:cNvCxnSpPr>
          <p:nvPr/>
        </p:nvCxnSpPr>
        <p:spPr>
          <a:xfrm flipV="1">
            <a:off x="19737387" y="6408665"/>
            <a:ext cx="0" cy="754135"/>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141178574"/>
      </p:ext>
    </p:extLst>
  </p:cSld>
  <p:clrMapOvr>
    <a:masterClrMapping/>
  </p:clrMapOvr>
  <p:transition spd="slow">
    <p:wipe/>
  </p:transition>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428051" cy="7888310"/>
          </a:xfrm>
        </p:spPr>
        <p:txBody>
          <a:bodyPr anchor="ctr">
            <a:normAutofit/>
          </a:bodyPr>
          <a:lstStyle/>
          <a:p>
            <a:pPr marL="0" indent="0" algn="ctr">
              <a:buNone/>
            </a:pPr>
            <a:r>
              <a:rPr lang="fr-FR" sz="4000" dirty="0"/>
              <a:t>Le vote se déroule </a:t>
            </a:r>
            <a:r>
              <a:rPr lang="fr-FR" sz="4000" b="1" dirty="0"/>
              <a:t>en 3 étapes</a:t>
            </a:r>
            <a:r>
              <a:rPr lang="fr-FR" sz="4000" dirty="0"/>
              <a:t>, si la surface de l’écran ne permet pas d’afficher tous les candidats à la fois</a:t>
            </a:r>
          </a:p>
          <a:p>
            <a:pPr marL="0" indent="0" algn="ctr">
              <a:buNone/>
            </a:pPr>
            <a:endParaRPr lang="fr-FR" sz="4000" dirty="0"/>
          </a:p>
          <a:p>
            <a:pPr marL="0" indent="0" algn="ctr">
              <a:buNone/>
            </a:pPr>
            <a:r>
              <a:rPr lang="fr-FR" sz="4000" b="1" u="sng" dirty="0"/>
              <a:t>Etape 1 :</a:t>
            </a:r>
          </a:p>
          <a:p>
            <a:pPr marL="0" indent="0" algn="ctr">
              <a:buNone/>
            </a:pPr>
            <a:r>
              <a:rPr lang="fr-FR" sz="4000" dirty="0"/>
              <a:t>Présentation des différentes listes proposées : logo et nom de la liste</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L’action de vote</a:t>
            </a:r>
          </a:p>
        </p:txBody>
      </p:sp>
      <p:cxnSp>
        <p:nvCxnSpPr>
          <p:cNvPr id="5" name="Connecteur droit avec flèche 4">
            <a:extLst>
              <a:ext uri="{FF2B5EF4-FFF2-40B4-BE49-F238E27FC236}">
                <a16:creationId xmlns:a16="http://schemas.microsoft.com/office/drawing/2014/main" id="{14127E7D-E2E0-E47C-408A-368E27934F38}"/>
              </a:ext>
            </a:extLst>
          </p:cNvPr>
          <p:cNvCxnSpPr/>
          <p:nvPr/>
        </p:nvCxnSpPr>
        <p:spPr>
          <a:xfrm flipV="1">
            <a:off x="15774987" y="8077200"/>
            <a:ext cx="0" cy="76200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pic>
        <p:nvPicPr>
          <p:cNvPr id="13" name="Image 12">
            <a:extLst>
              <a:ext uri="{FF2B5EF4-FFF2-40B4-BE49-F238E27FC236}">
                <a16:creationId xmlns:a16="http://schemas.microsoft.com/office/drawing/2014/main" id="{53EC977C-B6AC-C127-800E-3EC70099795A}"/>
              </a:ext>
            </a:extLst>
          </p:cNvPr>
          <p:cNvPicPr>
            <a:picLocks noChangeAspect="1"/>
          </p:cNvPicPr>
          <p:nvPr/>
        </p:nvPicPr>
        <p:blipFill>
          <a:blip r:embed="rId2"/>
          <a:stretch>
            <a:fillRect/>
          </a:stretch>
        </p:blipFill>
        <p:spPr>
          <a:xfrm>
            <a:off x="5868987" y="3253991"/>
            <a:ext cx="18518179" cy="10416476"/>
          </a:xfrm>
          <a:prstGeom prst="rect">
            <a:avLst/>
          </a:prstGeom>
        </p:spPr>
      </p:pic>
    </p:spTree>
    <p:extLst>
      <p:ext uri="{BB962C8B-B14F-4D97-AF65-F5344CB8AC3E}">
        <p14:creationId xmlns:p14="http://schemas.microsoft.com/office/powerpoint/2010/main" val="2845747675"/>
      </p:ext>
    </p:extLst>
  </p:cSld>
  <p:clrMapOvr>
    <a:masterClrMapping/>
  </p:clrMapOvr>
  <p:transition spd="slow">
    <p:wipe/>
  </p:transition>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428051" cy="7888310"/>
          </a:xfrm>
        </p:spPr>
        <p:txBody>
          <a:bodyPr anchor="ctr">
            <a:normAutofit/>
          </a:bodyPr>
          <a:lstStyle/>
          <a:p>
            <a:pPr marL="0" indent="0" algn="ctr">
              <a:buNone/>
            </a:pPr>
            <a:r>
              <a:rPr lang="fr-FR" sz="4000" dirty="0"/>
              <a:t>Le vote se déroule </a:t>
            </a:r>
            <a:r>
              <a:rPr lang="fr-FR" sz="4000" b="1" dirty="0"/>
              <a:t>en 3 étapes</a:t>
            </a:r>
            <a:r>
              <a:rPr lang="fr-FR" sz="4000" dirty="0"/>
              <a:t>, si la surface de l’écran ne permet pas d’afficher tous les candidats à la fois</a:t>
            </a:r>
          </a:p>
          <a:p>
            <a:pPr marL="0" indent="0" algn="ctr">
              <a:buNone/>
            </a:pPr>
            <a:endParaRPr lang="fr-FR" sz="4000" dirty="0"/>
          </a:p>
          <a:p>
            <a:pPr marL="0" indent="0" algn="ctr">
              <a:buNone/>
            </a:pPr>
            <a:r>
              <a:rPr lang="fr-FR" sz="4000" b="1" u="sng" dirty="0"/>
              <a:t>Etape 2 :</a:t>
            </a:r>
          </a:p>
          <a:p>
            <a:pPr marL="0" indent="0" algn="ctr">
              <a:buNone/>
            </a:pPr>
            <a:r>
              <a:rPr lang="fr-FR" sz="4000" dirty="0"/>
              <a:t>Affichage complet de la liste : liste des candidats </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L’action de vote</a:t>
            </a:r>
          </a:p>
        </p:txBody>
      </p:sp>
      <p:cxnSp>
        <p:nvCxnSpPr>
          <p:cNvPr id="5" name="Connecteur droit avec flèche 4">
            <a:extLst>
              <a:ext uri="{FF2B5EF4-FFF2-40B4-BE49-F238E27FC236}">
                <a16:creationId xmlns:a16="http://schemas.microsoft.com/office/drawing/2014/main" id="{14127E7D-E2E0-E47C-408A-368E27934F38}"/>
              </a:ext>
            </a:extLst>
          </p:cNvPr>
          <p:cNvCxnSpPr/>
          <p:nvPr/>
        </p:nvCxnSpPr>
        <p:spPr>
          <a:xfrm flipV="1">
            <a:off x="15774987" y="8077200"/>
            <a:ext cx="0" cy="76200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pic>
        <p:nvPicPr>
          <p:cNvPr id="11" name="Image 10">
            <a:extLst>
              <a:ext uri="{FF2B5EF4-FFF2-40B4-BE49-F238E27FC236}">
                <a16:creationId xmlns:a16="http://schemas.microsoft.com/office/drawing/2014/main" id="{AA45CB6E-9BCB-826B-7294-E87B2D3FE95F}"/>
              </a:ext>
            </a:extLst>
          </p:cNvPr>
          <p:cNvPicPr>
            <a:picLocks noChangeAspect="1"/>
          </p:cNvPicPr>
          <p:nvPr/>
        </p:nvPicPr>
        <p:blipFill>
          <a:blip r:embed="rId2"/>
          <a:stretch>
            <a:fillRect/>
          </a:stretch>
        </p:blipFill>
        <p:spPr>
          <a:xfrm>
            <a:off x="5528945" y="3194864"/>
            <a:ext cx="18704242" cy="10521136"/>
          </a:xfrm>
          <a:prstGeom prst="rect">
            <a:avLst/>
          </a:prstGeom>
        </p:spPr>
      </p:pic>
    </p:spTree>
    <p:extLst>
      <p:ext uri="{BB962C8B-B14F-4D97-AF65-F5344CB8AC3E}">
        <p14:creationId xmlns:p14="http://schemas.microsoft.com/office/powerpoint/2010/main" val="3905042241"/>
      </p:ext>
    </p:extLst>
  </p:cSld>
  <p:clrMapOvr>
    <a:masterClrMapping/>
  </p:clrMapOvr>
  <p:transition spd="slow">
    <p:wipe/>
  </p:transition>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428051" cy="7888310"/>
          </a:xfrm>
        </p:spPr>
        <p:txBody>
          <a:bodyPr anchor="ctr">
            <a:normAutofit/>
          </a:bodyPr>
          <a:lstStyle/>
          <a:p>
            <a:pPr marL="0" indent="0" algn="ctr">
              <a:buNone/>
            </a:pPr>
            <a:r>
              <a:rPr lang="fr-FR" sz="4000" dirty="0"/>
              <a:t>Le vote se déroule </a:t>
            </a:r>
            <a:r>
              <a:rPr lang="fr-FR" sz="4000" b="1" dirty="0"/>
              <a:t>en 3 étapes</a:t>
            </a:r>
            <a:r>
              <a:rPr lang="fr-FR" sz="4000" dirty="0"/>
              <a:t>, si la surface de l’écran ne permet pas d’afficher tous les candidats à la fois</a:t>
            </a:r>
          </a:p>
          <a:p>
            <a:pPr marL="0" indent="0" algn="ctr">
              <a:buNone/>
            </a:pPr>
            <a:endParaRPr lang="fr-FR" sz="4000" dirty="0"/>
          </a:p>
          <a:p>
            <a:pPr marL="0" indent="0" algn="ctr">
              <a:buNone/>
            </a:pPr>
            <a:r>
              <a:rPr lang="fr-FR" sz="4000" b="1" u="sng" dirty="0"/>
              <a:t>Etape 3 :</a:t>
            </a:r>
          </a:p>
          <a:p>
            <a:pPr marL="0" indent="0" algn="ctr">
              <a:buNone/>
            </a:pPr>
            <a:r>
              <a:rPr lang="fr-FR" sz="4000" dirty="0">
                <a:solidFill>
                  <a:schemeClr val="tx1"/>
                </a:solidFill>
              </a:rPr>
              <a:t>Affichage de l’intention de vote et demande de confirmation du vote</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L’action de vote</a:t>
            </a:r>
          </a:p>
        </p:txBody>
      </p:sp>
      <p:cxnSp>
        <p:nvCxnSpPr>
          <p:cNvPr id="5" name="Connecteur droit avec flèche 4">
            <a:extLst>
              <a:ext uri="{FF2B5EF4-FFF2-40B4-BE49-F238E27FC236}">
                <a16:creationId xmlns:a16="http://schemas.microsoft.com/office/drawing/2014/main" id="{14127E7D-E2E0-E47C-408A-368E27934F38}"/>
              </a:ext>
            </a:extLst>
          </p:cNvPr>
          <p:cNvCxnSpPr/>
          <p:nvPr/>
        </p:nvCxnSpPr>
        <p:spPr>
          <a:xfrm flipV="1">
            <a:off x="15774987" y="8077200"/>
            <a:ext cx="0" cy="76200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pic>
        <p:nvPicPr>
          <p:cNvPr id="13" name="Image 12">
            <a:extLst>
              <a:ext uri="{FF2B5EF4-FFF2-40B4-BE49-F238E27FC236}">
                <a16:creationId xmlns:a16="http://schemas.microsoft.com/office/drawing/2014/main" id="{BA3BCF45-7F7F-7947-B8D4-ED8FD339F914}"/>
              </a:ext>
            </a:extLst>
          </p:cNvPr>
          <p:cNvPicPr>
            <a:picLocks noChangeAspect="1"/>
          </p:cNvPicPr>
          <p:nvPr/>
        </p:nvPicPr>
        <p:blipFill>
          <a:blip r:embed="rId2"/>
          <a:stretch>
            <a:fillRect/>
          </a:stretch>
        </p:blipFill>
        <p:spPr>
          <a:xfrm>
            <a:off x="5682924" y="3194864"/>
            <a:ext cx="18704242" cy="10521136"/>
          </a:xfrm>
          <a:prstGeom prst="rect">
            <a:avLst/>
          </a:prstGeom>
        </p:spPr>
      </p:pic>
    </p:spTree>
    <p:extLst>
      <p:ext uri="{BB962C8B-B14F-4D97-AF65-F5344CB8AC3E}">
        <p14:creationId xmlns:p14="http://schemas.microsoft.com/office/powerpoint/2010/main" val="2187938060"/>
      </p:ext>
    </p:extLst>
  </p:cSld>
  <p:clrMapOvr>
    <a:masterClrMapping/>
  </p:clrMapOvr>
  <p:transition spd="slow">
    <p:wipe/>
  </p:transition>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428051" cy="7888310"/>
          </a:xfrm>
        </p:spPr>
        <p:txBody>
          <a:bodyPr anchor="ctr">
            <a:normAutofit/>
          </a:bodyPr>
          <a:lstStyle/>
          <a:p>
            <a:pPr marL="0" indent="0" algn="ctr">
              <a:buNone/>
            </a:pPr>
            <a:r>
              <a:rPr lang="fr-FR" sz="4000" dirty="0"/>
              <a:t>Confirmation du vote</a:t>
            </a:r>
            <a:endParaRPr lang="fr-FR" sz="4000" dirty="0">
              <a:solidFill>
                <a:schemeClr val="tx1"/>
              </a:solidFill>
            </a:endParaRP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L’action de vote</a:t>
            </a:r>
          </a:p>
        </p:txBody>
      </p:sp>
      <p:cxnSp>
        <p:nvCxnSpPr>
          <p:cNvPr id="5" name="Connecteur droit avec flèche 4">
            <a:extLst>
              <a:ext uri="{FF2B5EF4-FFF2-40B4-BE49-F238E27FC236}">
                <a16:creationId xmlns:a16="http://schemas.microsoft.com/office/drawing/2014/main" id="{14127E7D-E2E0-E47C-408A-368E27934F38}"/>
              </a:ext>
            </a:extLst>
          </p:cNvPr>
          <p:cNvCxnSpPr/>
          <p:nvPr/>
        </p:nvCxnSpPr>
        <p:spPr>
          <a:xfrm flipV="1">
            <a:off x="15774987" y="8077200"/>
            <a:ext cx="0" cy="76200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pic>
        <p:nvPicPr>
          <p:cNvPr id="11" name="Image 10">
            <a:extLst>
              <a:ext uri="{FF2B5EF4-FFF2-40B4-BE49-F238E27FC236}">
                <a16:creationId xmlns:a16="http://schemas.microsoft.com/office/drawing/2014/main" id="{1D87175E-1F7C-804C-1488-0B6DFE8B97AE}"/>
              </a:ext>
            </a:extLst>
          </p:cNvPr>
          <p:cNvPicPr>
            <a:picLocks noChangeAspect="1"/>
          </p:cNvPicPr>
          <p:nvPr/>
        </p:nvPicPr>
        <p:blipFill>
          <a:blip r:embed="rId2"/>
          <a:stretch>
            <a:fillRect/>
          </a:stretch>
        </p:blipFill>
        <p:spPr>
          <a:xfrm>
            <a:off x="5792787" y="3256662"/>
            <a:ext cx="18594379" cy="10459338"/>
          </a:xfrm>
          <a:prstGeom prst="rect">
            <a:avLst/>
          </a:prstGeom>
        </p:spPr>
      </p:pic>
    </p:spTree>
    <p:extLst>
      <p:ext uri="{BB962C8B-B14F-4D97-AF65-F5344CB8AC3E}">
        <p14:creationId xmlns:p14="http://schemas.microsoft.com/office/powerpoint/2010/main" val="378558825"/>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8661" y="4124131"/>
            <a:ext cx="5945193" cy="7888310"/>
          </a:xfrm>
        </p:spPr>
        <p:txBody>
          <a:bodyPr anchor="ctr">
            <a:normAutofit/>
          </a:bodyPr>
          <a:lstStyle/>
          <a:p>
            <a:pPr marL="0" indent="0" algn="ctr">
              <a:buNone/>
            </a:pPr>
            <a:r>
              <a:rPr lang="fr-FR" sz="4000" dirty="0"/>
              <a:t>Aperçu de la page de connexion une fois </a:t>
            </a:r>
            <a:r>
              <a:rPr lang="fr-FR" sz="4000" b="1" dirty="0"/>
              <a:t>l’aide à la localisation du curseur en navigation clavier </a:t>
            </a:r>
            <a:r>
              <a:rPr lang="fr-FR" sz="4000" dirty="0"/>
              <a:t>activée</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Accessibilité : aide à la localisation du curseur en navigation clavier</a:t>
            </a:r>
          </a:p>
        </p:txBody>
      </p:sp>
      <p:pic>
        <p:nvPicPr>
          <p:cNvPr id="11" name="Image 10">
            <a:extLst>
              <a:ext uri="{FF2B5EF4-FFF2-40B4-BE49-F238E27FC236}">
                <a16:creationId xmlns:a16="http://schemas.microsoft.com/office/drawing/2014/main" id="{D773B6D1-0BF4-A2AD-486A-CC3EFD4127CE}"/>
              </a:ext>
            </a:extLst>
          </p:cNvPr>
          <p:cNvPicPr>
            <a:picLocks noChangeAspect="1"/>
          </p:cNvPicPr>
          <p:nvPr/>
        </p:nvPicPr>
        <p:blipFill>
          <a:blip r:embed="rId2"/>
          <a:stretch>
            <a:fillRect/>
          </a:stretch>
        </p:blipFill>
        <p:spPr>
          <a:xfrm>
            <a:off x="5807871" y="3194864"/>
            <a:ext cx="18704242" cy="10521136"/>
          </a:xfrm>
          <a:prstGeom prst="rect">
            <a:avLst/>
          </a:prstGeom>
        </p:spPr>
      </p:pic>
    </p:spTree>
    <p:extLst>
      <p:ext uri="{BB962C8B-B14F-4D97-AF65-F5344CB8AC3E}">
        <p14:creationId xmlns:p14="http://schemas.microsoft.com/office/powerpoint/2010/main" val="1910368173"/>
      </p:ext>
    </p:extLst>
  </p:cSld>
  <p:clrMapOvr>
    <a:masterClrMapping/>
  </p:clrMapOvr>
  <p:transition spd="slow">
    <p:wipe/>
  </p:transition>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428051" cy="7888310"/>
          </a:xfrm>
        </p:spPr>
        <p:txBody>
          <a:bodyPr anchor="ctr">
            <a:normAutofit/>
          </a:bodyPr>
          <a:lstStyle/>
          <a:p>
            <a:pPr marL="0" indent="0" algn="ctr">
              <a:buNone/>
            </a:pPr>
            <a:r>
              <a:rPr lang="fr-FR" sz="4000" dirty="0"/>
              <a:t>Depuis la page de confirmation du vote, il est possible de télécharger </a:t>
            </a:r>
            <a:r>
              <a:rPr lang="fr-FR" sz="4000" b="1" dirty="0"/>
              <a:t>l’accusé de réception</a:t>
            </a:r>
            <a:r>
              <a:rPr lang="fr-FR" sz="4000" dirty="0"/>
              <a:t> du vote en PDF</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L’action de vote</a:t>
            </a:r>
          </a:p>
        </p:txBody>
      </p:sp>
      <p:cxnSp>
        <p:nvCxnSpPr>
          <p:cNvPr id="5" name="Connecteur droit avec flèche 4">
            <a:extLst>
              <a:ext uri="{FF2B5EF4-FFF2-40B4-BE49-F238E27FC236}">
                <a16:creationId xmlns:a16="http://schemas.microsoft.com/office/drawing/2014/main" id="{14127E7D-E2E0-E47C-408A-368E27934F38}"/>
              </a:ext>
            </a:extLst>
          </p:cNvPr>
          <p:cNvCxnSpPr/>
          <p:nvPr/>
        </p:nvCxnSpPr>
        <p:spPr>
          <a:xfrm flipV="1">
            <a:off x="15774987" y="8077200"/>
            <a:ext cx="0" cy="76200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pic>
        <p:nvPicPr>
          <p:cNvPr id="13" name="Image 12">
            <a:extLst>
              <a:ext uri="{FF2B5EF4-FFF2-40B4-BE49-F238E27FC236}">
                <a16:creationId xmlns:a16="http://schemas.microsoft.com/office/drawing/2014/main" id="{6C87E738-2D70-1209-1141-3C94730427B1}"/>
              </a:ext>
            </a:extLst>
          </p:cNvPr>
          <p:cNvPicPr>
            <a:picLocks noChangeAspect="1"/>
          </p:cNvPicPr>
          <p:nvPr/>
        </p:nvPicPr>
        <p:blipFill>
          <a:blip r:embed="rId2"/>
          <a:stretch>
            <a:fillRect/>
          </a:stretch>
        </p:blipFill>
        <p:spPr>
          <a:xfrm>
            <a:off x="5661539" y="3194864"/>
            <a:ext cx="18731888" cy="10536687"/>
          </a:xfrm>
          <a:prstGeom prst="rect">
            <a:avLst/>
          </a:prstGeom>
        </p:spPr>
      </p:pic>
    </p:spTree>
    <p:extLst>
      <p:ext uri="{BB962C8B-B14F-4D97-AF65-F5344CB8AC3E}">
        <p14:creationId xmlns:p14="http://schemas.microsoft.com/office/powerpoint/2010/main" val="1763542498"/>
      </p:ext>
    </p:extLst>
  </p:cSld>
  <p:clrMapOvr>
    <a:masterClrMapping/>
  </p:clrMapOvr>
  <p:transition spd="slow">
    <p:wipe/>
  </p:transition>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428051" cy="7888310"/>
          </a:xfrm>
        </p:spPr>
        <p:txBody>
          <a:bodyPr anchor="ctr">
            <a:normAutofit/>
          </a:bodyPr>
          <a:lstStyle/>
          <a:p>
            <a:pPr marL="0" indent="0" algn="ctr">
              <a:buNone/>
            </a:pPr>
            <a:r>
              <a:rPr lang="fr-FR" sz="4000" dirty="0"/>
              <a:t>Depuis la page de confirmation du vote, il est possible de télécharger </a:t>
            </a:r>
            <a:r>
              <a:rPr lang="fr-FR" sz="4000" b="1" dirty="0"/>
              <a:t>la preuve de vote </a:t>
            </a:r>
            <a:r>
              <a:rPr lang="fr-FR" sz="4000" dirty="0"/>
              <a:t>au format texte (TXT)</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L’action de vote</a:t>
            </a:r>
          </a:p>
        </p:txBody>
      </p:sp>
      <p:cxnSp>
        <p:nvCxnSpPr>
          <p:cNvPr id="5" name="Connecteur droit avec flèche 4">
            <a:extLst>
              <a:ext uri="{FF2B5EF4-FFF2-40B4-BE49-F238E27FC236}">
                <a16:creationId xmlns:a16="http://schemas.microsoft.com/office/drawing/2014/main" id="{14127E7D-E2E0-E47C-408A-368E27934F38}"/>
              </a:ext>
            </a:extLst>
          </p:cNvPr>
          <p:cNvCxnSpPr/>
          <p:nvPr/>
        </p:nvCxnSpPr>
        <p:spPr>
          <a:xfrm flipV="1">
            <a:off x="15774987" y="8077200"/>
            <a:ext cx="0" cy="76200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pic>
        <p:nvPicPr>
          <p:cNvPr id="11" name="Image 10">
            <a:extLst>
              <a:ext uri="{FF2B5EF4-FFF2-40B4-BE49-F238E27FC236}">
                <a16:creationId xmlns:a16="http://schemas.microsoft.com/office/drawing/2014/main" id="{E32AE154-E0D3-71F5-3833-EA5753041D55}"/>
              </a:ext>
            </a:extLst>
          </p:cNvPr>
          <p:cNvPicPr>
            <a:picLocks noChangeAspect="1"/>
          </p:cNvPicPr>
          <p:nvPr/>
        </p:nvPicPr>
        <p:blipFill>
          <a:blip r:embed="rId2"/>
          <a:stretch>
            <a:fillRect/>
          </a:stretch>
        </p:blipFill>
        <p:spPr>
          <a:xfrm>
            <a:off x="5677395" y="3194864"/>
            <a:ext cx="18709771" cy="10524246"/>
          </a:xfrm>
          <a:prstGeom prst="rect">
            <a:avLst/>
          </a:prstGeom>
        </p:spPr>
      </p:pic>
      <p:cxnSp>
        <p:nvCxnSpPr>
          <p:cNvPr id="6" name="Connecteur droit avec flèche 5">
            <a:extLst>
              <a:ext uri="{FF2B5EF4-FFF2-40B4-BE49-F238E27FC236}">
                <a16:creationId xmlns:a16="http://schemas.microsoft.com/office/drawing/2014/main" id="{2AA87FFE-964D-DA31-4938-AA1886F7AA74}"/>
              </a:ext>
            </a:extLst>
          </p:cNvPr>
          <p:cNvCxnSpPr>
            <a:cxnSpLocks/>
          </p:cNvCxnSpPr>
          <p:nvPr/>
        </p:nvCxnSpPr>
        <p:spPr>
          <a:xfrm flipV="1">
            <a:off x="5868987" y="9753600"/>
            <a:ext cx="533400" cy="53340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630618024"/>
      </p:ext>
    </p:extLst>
  </p:cSld>
  <p:clrMapOvr>
    <a:masterClrMapping/>
  </p:clrMapOvr>
  <p:transition spd="slow">
    <p:wipe/>
  </p:transition>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428051" cy="7888310"/>
          </a:xfrm>
        </p:spPr>
        <p:txBody>
          <a:bodyPr anchor="ctr">
            <a:normAutofit/>
          </a:bodyPr>
          <a:lstStyle/>
          <a:p>
            <a:pPr marL="0" indent="0" algn="ctr">
              <a:buNone/>
            </a:pPr>
            <a:r>
              <a:rPr lang="fr-FR" sz="4000" dirty="0"/>
              <a:t>Ces deux documents peuvent par la suite être </a:t>
            </a:r>
            <a:r>
              <a:rPr lang="fr-FR" sz="4000" b="1" dirty="0"/>
              <a:t>imprimés</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L’action de vote</a:t>
            </a:r>
          </a:p>
        </p:txBody>
      </p:sp>
      <p:cxnSp>
        <p:nvCxnSpPr>
          <p:cNvPr id="5" name="Connecteur droit avec flèche 4">
            <a:extLst>
              <a:ext uri="{FF2B5EF4-FFF2-40B4-BE49-F238E27FC236}">
                <a16:creationId xmlns:a16="http://schemas.microsoft.com/office/drawing/2014/main" id="{14127E7D-E2E0-E47C-408A-368E27934F38}"/>
              </a:ext>
            </a:extLst>
          </p:cNvPr>
          <p:cNvCxnSpPr/>
          <p:nvPr/>
        </p:nvCxnSpPr>
        <p:spPr>
          <a:xfrm flipV="1">
            <a:off x="15774987" y="8077200"/>
            <a:ext cx="0" cy="76200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6" name="Connecteur droit avec flèche 5">
            <a:extLst>
              <a:ext uri="{FF2B5EF4-FFF2-40B4-BE49-F238E27FC236}">
                <a16:creationId xmlns:a16="http://schemas.microsoft.com/office/drawing/2014/main" id="{2AA87FFE-964D-DA31-4938-AA1886F7AA74}"/>
              </a:ext>
            </a:extLst>
          </p:cNvPr>
          <p:cNvCxnSpPr>
            <a:cxnSpLocks/>
          </p:cNvCxnSpPr>
          <p:nvPr/>
        </p:nvCxnSpPr>
        <p:spPr>
          <a:xfrm flipV="1">
            <a:off x="5868987" y="9753600"/>
            <a:ext cx="533400" cy="53340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pic>
        <p:nvPicPr>
          <p:cNvPr id="13" name="Image 12">
            <a:extLst>
              <a:ext uri="{FF2B5EF4-FFF2-40B4-BE49-F238E27FC236}">
                <a16:creationId xmlns:a16="http://schemas.microsoft.com/office/drawing/2014/main" id="{E679AE00-9227-342F-2B61-412387F72484}"/>
              </a:ext>
            </a:extLst>
          </p:cNvPr>
          <p:cNvPicPr>
            <a:picLocks noChangeAspect="1"/>
          </p:cNvPicPr>
          <p:nvPr/>
        </p:nvPicPr>
        <p:blipFill>
          <a:blip r:embed="rId2"/>
          <a:stretch>
            <a:fillRect/>
          </a:stretch>
        </p:blipFill>
        <p:spPr>
          <a:xfrm>
            <a:off x="5259387" y="3341906"/>
            <a:ext cx="18456658" cy="10381870"/>
          </a:xfrm>
          <a:prstGeom prst="rect">
            <a:avLst/>
          </a:prstGeom>
        </p:spPr>
      </p:pic>
      <p:cxnSp>
        <p:nvCxnSpPr>
          <p:cNvPr id="7" name="Connecteur droit avec flèche 6">
            <a:extLst>
              <a:ext uri="{FF2B5EF4-FFF2-40B4-BE49-F238E27FC236}">
                <a16:creationId xmlns:a16="http://schemas.microsoft.com/office/drawing/2014/main" id="{D1A93C8B-9020-5AB7-9BD9-8AF60AD50855}"/>
              </a:ext>
            </a:extLst>
          </p:cNvPr>
          <p:cNvCxnSpPr/>
          <p:nvPr/>
        </p:nvCxnSpPr>
        <p:spPr>
          <a:xfrm flipV="1">
            <a:off x="19432587" y="12350832"/>
            <a:ext cx="0" cy="755568"/>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167308006"/>
      </p:ext>
    </p:extLst>
  </p:cSld>
  <p:clrMapOvr>
    <a:masterClrMapping/>
  </p:clrMapOvr>
  <p:transition spd="slow">
    <p:wipe/>
  </p:transition>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428051" cy="7888310"/>
          </a:xfrm>
        </p:spPr>
        <p:txBody>
          <a:bodyPr anchor="ctr">
            <a:normAutofit/>
          </a:bodyPr>
          <a:lstStyle/>
          <a:p>
            <a:pPr marL="0" indent="0" algn="ctr">
              <a:buNone/>
            </a:pPr>
            <a:r>
              <a:rPr lang="fr-FR" sz="4000" dirty="0"/>
              <a:t>Il est également possible de </a:t>
            </a:r>
            <a:r>
              <a:rPr lang="fr-FR" sz="4000" b="1" dirty="0"/>
              <a:t>copier</a:t>
            </a:r>
            <a:r>
              <a:rPr lang="fr-FR" sz="4000" dirty="0"/>
              <a:t> vers le presse-papier l’accusé de réception ainsi que la preuve de vote</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L’action de vote</a:t>
            </a:r>
          </a:p>
        </p:txBody>
      </p:sp>
      <p:pic>
        <p:nvPicPr>
          <p:cNvPr id="15" name="Image 14">
            <a:extLst>
              <a:ext uri="{FF2B5EF4-FFF2-40B4-BE49-F238E27FC236}">
                <a16:creationId xmlns:a16="http://schemas.microsoft.com/office/drawing/2014/main" id="{D0990D8A-5BB7-6866-6D44-AB41E946ED85}"/>
              </a:ext>
            </a:extLst>
          </p:cNvPr>
          <p:cNvPicPr>
            <a:picLocks noChangeAspect="1"/>
          </p:cNvPicPr>
          <p:nvPr/>
        </p:nvPicPr>
        <p:blipFill>
          <a:blip r:embed="rId2"/>
          <a:stretch>
            <a:fillRect/>
          </a:stretch>
        </p:blipFill>
        <p:spPr>
          <a:xfrm>
            <a:off x="5682933" y="3194864"/>
            <a:ext cx="18704242" cy="10521136"/>
          </a:xfrm>
          <a:prstGeom prst="rect">
            <a:avLst/>
          </a:prstGeom>
        </p:spPr>
      </p:pic>
      <p:cxnSp>
        <p:nvCxnSpPr>
          <p:cNvPr id="9" name="Connecteur droit avec flèche 8">
            <a:extLst>
              <a:ext uri="{FF2B5EF4-FFF2-40B4-BE49-F238E27FC236}">
                <a16:creationId xmlns:a16="http://schemas.microsoft.com/office/drawing/2014/main" id="{563ACB51-931E-F6F3-E976-1F5CC65AD541}"/>
              </a:ext>
            </a:extLst>
          </p:cNvPr>
          <p:cNvCxnSpPr>
            <a:cxnSpLocks/>
          </p:cNvCxnSpPr>
          <p:nvPr/>
        </p:nvCxnSpPr>
        <p:spPr>
          <a:xfrm flipV="1">
            <a:off x="9145587" y="9829800"/>
            <a:ext cx="0" cy="76200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17" name="Connecteur droit avec flèche 16">
            <a:extLst>
              <a:ext uri="{FF2B5EF4-FFF2-40B4-BE49-F238E27FC236}">
                <a16:creationId xmlns:a16="http://schemas.microsoft.com/office/drawing/2014/main" id="{037BDCBA-7FA5-016C-9525-0D38525A4681}"/>
              </a:ext>
            </a:extLst>
          </p:cNvPr>
          <p:cNvCxnSpPr>
            <a:cxnSpLocks/>
          </p:cNvCxnSpPr>
          <p:nvPr/>
        </p:nvCxnSpPr>
        <p:spPr>
          <a:xfrm flipV="1">
            <a:off x="9145587" y="7391400"/>
            <a:ext cx="0" cy="76200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035874671"/>
      </p:ext>
    </p:extLst>
  </p:cSld>
  <p:clrMapOvr>
    <a:masterClrMapping/>
  </p:clrMapOvr>
  <p:transition spd="slow">
    <p:wipe/>
  </p:transition>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428051" cy="7888310"/>
          </a:xfrm>
        </p:spPr>
        <p:txBody>
          <a:bodyPr anchor="ctr">
            <a:normAutofit/>
          </a:bodyPr>
          <a:lstStyle/>
          <a:p>
            <a:pPr marL="0" indent="0" algn="ctr">
              <a:buNone/>
            </a:pPr>
            <a:r>
              <a:rPr lang="fr-FR" sz="4000" dirty="0"/>
              <a:t>Une fois qu’un vote est exprimé, l’électeur est invité à </a:t>
            </a:r>
            <a:r>
              <a:rPr lang="fr-FR" sz="4000" b="1" dirty="0"/>
              <a:t>voter pour les scrutins suivants</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L’action de vote</a:t>
            </a:r>
          </a:p>
        </p:txBody>
      </p:sp>
      <p:pic>
        <p:nvPicPr>
          <p:cNvPr id="13" name="Image 12">
            <a:extLst>
              <a:ext uri="{FF2B5EF4-FFF2-40B4-BE49-F238E27FC236}">
                <a16:creationId xmlns:a16="http://schemas.microsoft.com/office/drawing/2014/main" id="{C734CD91-F24B-AD28-3888-36042FA757BD}"/>
              </a:ext>
            </a:extLst>
          </p:cNvPr>
          <p:cNvPicPr>
            <a:picLocks noChangeAspect="1"/>
          </p:cNvPicPr>
          <p:nvPr/>
        </p:nvPicPr>
        <p:blipFill>
          <a:blip r:embed="rId2"/>
          <a:stretch>
            <a:fillRect/>
          </a:stretch>
        </p:blipFill>
        <p:spPr>
          <a:xfrm>
            <a:off x="5977721" y="3194864"/>
            <a:ext cx="18409445" cy="10355313"/>
          </a:xfrm>
          <a:prstGeom prst="rect">
            <a:avLst/>
          </a:prstGeom>
        </p:spPr>
      </p:pic>
      <p:cxnSp>
        <p:nvCxnSpPr>
          <p:cNvPr id="5" name="Connecteur droit avec flèche 4">
            <a:extLst>
              <a:ext uri="{FF2B5EF4-FFF2-40B4-BE49-F238E27FC236}">
                <a16:creationId xmlns:a16="http://schemas.microsoft.com/office/drawing/2014/main" id="{A9AD0552-F9C8-55F2-CB71-A39F451D20C5}"/>
              </a:ext>
            </a:extLst>
          </p:cNvPr>
          <p:cNvCxnSpPr/>
          <p:nvPr/>
        </p:nvCxnSpPr>
        <p:spPr>
          <a:xfrm flipH="1">
            <a:off x="19127787" y="6019800"/>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18" name="Connecteur droit avec flèche 17">
            <a:extLst>
              <a:ext uri="{FF2B5EF4-FFF2-40B4-BE49-F238E27FC236}">
                <a16:creationId xmlns:a16="http://schemas.microsoft.com/office/drawing/2014/main" id="{420ED675-7CFD-EA2C-FCC8-BB260AE4A8C7}"/>
              </a:ext>
            </a:extLst>
          </p:cNvPr>
          <p:cNvCxnSpPr/>
          <p:nvPr/>
        </p:nvCxnSpPr>
        <p:spPr>
          <a:xfrm flipH="1">
            <a:off x="19127787" y="6629400"/>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19" name="Connecteur droit avec flèche 18">
            <a:extLst>
              <a:ext uri="{FF2B5EF4-FFF2-40B4-BE49-F238E27FC236}">
                <a16:creationId xmlns:a16="http://schemas.microsoft.com/office/drawing/2014/main" id="{60AE3AB9-E37E-82AC-A9C3-D05E08354E3E}"/>
              </a:ext>
            </a:extLst>
          </p:cNvPr>
          <p:cNvCxnSpPr/>
          <p:nvPr/>
        </p:nvCxnSpPr>
        <p:spPr>
          <a:xfrm flipH="1">
            <a:off x="19127787" y="7162800"/>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727194512"/>
      </p:ext>
    </p:extLst>
  </p:cSld>
  <p:clrMapOvr>
    <a:masterClrMapping/>
  </p:clrMapOvr>
  <p:transition spd="slow">
    <p:wipe/>
  </p:transition>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428051" cy="7888310"/>
          </a:xfrm>
        </p:spPr>
        <p:txBody>
          <a:bodyPr anchor="ctr">
            <a:normAutofit/>
          </a:bodyPr>
          <a:lstStyle/>
          <a:p>
            <a:pPr marL="0" indent="0" algn="ctr">
              <a:buNone/>
            </a:pPr>
            <a:r>
              <a:rPr lang="fr-FR" sz="4000" dirty="0"/>
              <a:t>Une fois l’ensemble des votes exprimés, il est </a:t>
            </a:r>
            <a:r>
              <a:rPr lang="fr-FR" sz="4000" b="1" dirty="0"/>
              <a:t>confirmé</a:t>
            </a:r>
            <a:r>
              <a:rPr lang="fr-FR" sz="4000" dirty="0"/>
              <a:t> que tous les votes ont été effectués</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L’action de vote</a:t>
            </a:r>
          </a:p>
        </p:txBody>
      </p:sp>
      <p:pic>
        <p:nvPicPr>
          <p:cNvPr id="15" name="Image 14">
            <a:extLst>
              <a:ext uri="{FF2B5EF4-FFF2-40B4-BE49-F238E27FC236}">
                <a16:creationId xmlns:a16="http://schemas.microsoft.com/office/drawing/2014/main" id="{9FBDAF0E-60AB-65DB-F549-9BD0CFD18A1B}"/>
              </a:ext>
            </a:extLst>
          </p:cNvPr>
          <p:cNvPicPr>
            <a:picLocks noChangeAspect="1"/>
          </p:cNvPicPr>
          <p:nvPr/>
        </p:nvPicPr>
        <p:blipFill>
          <a:blip r:embed="rId2"/>
          <a:stretch>
            <a:fillRect/>
          </a:stretch>
        </p:blipFill>
        <p:spPr>
          <a:xfrm>
            <a:off x="5758847" y="3232299"/>
            <a:ext cx="18637692" cy="10483702"/>
          </a:xfrm>
          <a:prstGeom prst="rect">
            <a:avLst/>
          </a:prstGeom>
        </p:spPr>
      </p:pic>
      <p:cxnSp>
        <p:nvCxnSpPr>
          <p:cNvPr id="6" name="Connecteur droit avec flèche 5">
            <a:extLst>
              <a:ext uri="{FF2B5EF4-FFF2-40B4-BE49-F238E27FC236}">
                <a16:creationId xmlns:a16="http://schemas.microsoft.com/office/drawing/2014/main" id="{4C4ABB49-7F7E-870E-428C-0E36A49B2147}"/>
              </a:ext>
            </a:extLst>
          </p:cNvPr>
          <p:cNvCxnSpPr/>
          <p:nvPr/>
        </p:nvCxnSpPr>
        <p:spPr>
          <a:xfrm flipV="1">
            <a:off x="12498387" y="11125200"/>
            <a:ext cx="0" cy="83820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976956376"/>
      </p:ext>
    </p:extLst>
  </p:cSld>
  <p:clrMapOvr>
    <a:masterClrMapping/>
  </p:clrMapOvr>
  <p:transition spd="slow">
    <p:wipe/>
  </p:transition>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428051" cy="7888310"/>
          </a:xfrm>
        </p:spPr>
        <p:txBody>
          <a:bodyPr anchor="ctr">
            <a:normAutofit/>
          </a:bodyPr>
          <a:lstStyle/>
          <a:p>
            <a:pPr marL="0" indent="0" algn="ctr">
              <a:buNone/>
            </a:pPr>
            <a:r>
              <a:rPr lang="fr-FR" sz="4000" dirty="0"/>
              <a:t>Si l’électeur se </a:t>
            </a:r>
            <a:r>
              <a:rPr lang="fr-FR" sz="4000" b="1" dirty="0"/>
              <a:t>déconnecte</a:t>
            </a:r>
            <a:r>
              <a:rPr lang="fr-FR" sz="4000" dirty="0"/>
              <a:t> alors que des votes restent à exprimer, il en est </a:t>
            </a:r>
            <a:r>
              <a:rPr lang="fr-FR" sz="4000" b="1" dirty="0"/>
              <a:t>informé</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L’action de vote</a:t>
            </a:r>
          </a:p>
        </p:txBody>
      </p:sp>
      <p:cxnSp>
        <p:nvCxnSpPr>
          <p:cNvPr id="6" name="Connecteur droit avec flèche 5">
            <a:extLst>
              <a:ext uri="{FF2B5EF4-FFF2-40B4-BE49-F238E27FC236}">
                <a16:creationId xmlns:a16="http://schemas.microsoft.com/office/drawing/2014/main" id="{4C4ABB49-7F7E-870E-428C-0E36A49B2147}"/>
              </a:ext>
            </a:extLst>
          </p:cNvPr>
          <p:cNvCxnSpPr/>
          <p:nvPr/>
        </p:nvCxnSpPr>
        <p:spPr>
          <a:xfrm flipV="1">
            <a:off x="12498387" y="11125200"/>
            <a:ext cx="0" cy="83820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pic>
        <p:nvPicPr>
          <p:cNvPr id="11" name="Image 10">
            <a:extLst>
              <a:ext uri="{FF2B5EF4-FFF2-40B4-BE49-F238E27FC236}">
                <a16:creationId xmlns:a16="http://schemas.microsoft.com/office/drawing/2014/main" id="{83F1F206-FD85-D9B8-6D77-29E4D46D49BD}"/>
              </a:ext>
            </a:extLst>
          </p:cNvPr>
          <p:cNvPicPr>
            <a:picLocks noChangeAspect="1"/>
          </p:cNvPicPr>
          <p:nvPr/>
        </p:nvPicPr>
        <p:blipFill>
          <a:blip r:embed="rId2"/>
          <a:stretch>
            <a:fillRect/>
          </a:stretch>
        </p:blipFill>
        <p:spPr>
          <a:xfrm>
            <a:off x="5655278" y="3194864"/>
            <a:ext cx="18731888" cy="10536687"/>
          </a:xfrm>
          <a:prstGeom prst="rect">
            <a:avLst/>
          </a:prstGeom>
        </p:spPr>
      </p:pic>
      <p:cxnSp>
        <p:nvCxnSpPr>
          <p:cNvPr id="5" name="Connecteur droit avec flèche 4">
            <a:extLst>
              <a:ext uri="{FF2B5EF4-FFF2-40B4-BE49-F238E27FC236}">
                <a16:creationId xmlns:a16="http://schemas.microsoft.com/office/drawing/2014/main" id="{4E3E41B1-DCEC-3D68-1E0D-3EBC34540AA3}"/>
              </a:ext>
            </a:extLst>
          </p:cNvPr>
          <p:cNvCxnSpPr/>
          <p:nvPr/>
        </p:nvCxnSpPr>
        <p:spPr>
          <a:xfrm flipV="1">
            <a:off x="11431587" y="8915400"/>
            <a:ext cx="0" cy="160020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182070680"/>
      </p:ext>
    </p:extLst>
  </p:cSld>
  <p:clrMapOvr>
    <a:masterClrMapping/>
  </p:clrMapOvr>
  <p:transition spd="slow">
    <p:wipe/>
  </p:transition>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87387" y="4172082"/>
            <a:ext cx="5428051" cy="7888310"/>
          </a:xfrm>
        </p:spPr>
        <p:txBody>
          <a:bodyPr anchor="ctr">
            <a:normAutofit/>
          </a:bodyPr>
          <a:lstStyle/>
          <a:p>
            <a:pPr marL="0" indent="0" algn="ctr">
              <a:buNone/>
            </a:pPr>
            <a:r>
              <a:rPr lang="fr-FR" sz="4000" dirty="0"/>
              <a:t>Présentation de la </a:t>
            </a:r>
            <a:r>
              <a:rPr lang="fr-FR" sz="4000" b="1" dirty="0"/>
              <a:t>cinématique de vote sur mobile</a:t>
            </a:r>
          </a:p>
          <a:p>
            <a:pPr marL="0" indent="0" algn="ctr">
              <a:buNone/>
            </a:pPr>
            <a:r>
              <a:rPr lang="fr-FR" sz="4000" dirty="0"/>
              <a:t>1/6</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L’action de vote</a:t>
            </a:r>
          </a:p>
        </p:txBody>
      </p:sp>
      <p:pic>
        <p:nvPicPr>
          <p:cNvPr id="13" name="Image 12">
            <a:extLst>
              <a:ext uri="{FF2B5EF4-FFF2-40B4-BE49-F238E27FC236}">
                <a16:creationId xmlns:a16="http://schemas.microsoft.com/office/drawing/2014/main" id="{EF1F9A93-C0B9-2795-874C-0A5177938E06}"/>
              </a:ext>
            </a:extLst>
          </p:cNvPr>
          <p:cNvPicPr>
            <a:picLocks noChangeAspect="1"/>
          </p:cNvPicPr>
          <p:nvPr/>
        </p:nvPicPr>
        <p:blipFill>
          <a:blip r:embed="rId2"/>
          <a:stretch>
            <a:fillRect/>
          </a:stretch>
        </p:blipFill>
        <p:spPr>
          <a:xfrm>
            <a:off x="9682585" y="3194864"/>
            <a:ext cx="5940814" cy="10521136"/>
          </a:xfrm>
          <a:prstGeom prst="rect">
            <a:avLst/>
          </a:prstGeom>
        </p:spPr>
      </p:pic>
    </p:spTree>
    <p:extLst>
      <p:ext uri="{BB962C8B-B14F-4D97-AF65-F5344CB8AC3E}">
        <p14:creationId xmlns:p14="http://schemas.microsoft.com/office/powerpoint/2010/main" val="349691803"/>
      </p:ext>
    </p:extLst>
  </p:cSld>
  <p:clrMapOvr>
    <a:masterClrMapping/>
  </p:clrMapOvr>
  <p:transition spd="slow">
    <p:wipe/>
  </p:transition>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87387" y="4172082"/>
            <a:ext cx="5428051" cy="7888310"/>
          </a:xfrm>
        </p:spPr>
        <p:txBody>
          <a:bodyPr anchor="ctr">
            <a:normAutofit/>
          </a:bodyPr>
          <a:lstStyle/>
          <a:p>
            <a:pPr marL="0" indent="0" algn="ctr">
              <a:buNone/>
            </a:pPr>
            <a:r>
              <a:rPr lang="fr-FR" sz="4000" dirty="0"/>
              <a:t>Présentation de la </a:t>
            </a:r>
            <a:r>
              <a:rPr lang="fr-FR" sz="4000" b="1" dirty="0"/>
              <a:t>cinématique de vote sur mobile</a:t>
            </a:r>
          </a:p>
          <a:p>
            <a:pPr marL="0" indent="0" algn="ctr">
              <a:buNone/>
            </a:pPr>
            <a:r>
              <a:rPr lang="fr-FR" sz="4000" dirty="0"/>
              <a:t>2/6</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L’action de vote</a:t>
            </a:r>
          </a:p>
        </p:txBody>
      </p:sp>
      <p:pic>
        <p:nvPicPr>
          <p:cNvPr id="11" name="Image 10">
            <a:extLst>
              <a:ext uri="{FF2B5EF4-FFF2-40B4-BE49-F238E27FC236}">
                <a16:creationId xmlns:a16="http://schemas.microsoft.com/office/drawing/2014/main" id="{B65F9263-B2B5-E4DA-C994-18D628954439}"/>
              </a:ext>
            </a:extLst>
          </p:cNvPr>
          <p:cNvPicPr>
            <a:picLocks noChangeAspect="1"/>
          </p:cNvPicPr>
          <p:nvPr/>
        </p:nvPicPr>
        <p:blipFill>
          <a:blip r:embed="rId2"/>
          <a:stretch>
            <a:fillRect/>
          </a:stretch>
        </p:blipFill>
        <p:spPr>
          <a:xfrm>
            <a:off x="9219915" y="3183301"/>
            <a:ext cx="5947344" cy="10532700"/>
          </a:xfrm>
          <a:prstGeom prst="rect">
            <a:avLst/>
          </a:prstGeom>
        </p:spPr>
      </p:pic>
    </p:spTree>
    <p:extLst>
      <p:ext uri="{BB962C8B-B14F-4D97-AF65-F5344CB8AC3E}">
        <p14:creationId xmlns:p14="http://schemas.microsoft.com/office/powerpoint/2010/main" val="2757720775"/>
      </p:ext>
    </p:extLst>
  </p:cSld>
  <p:clrMapOvr>
    <a:masterClrMapping/>
  </p:clrMapOvr>
  <p:transition spd="slow">
    <p:wipe/>
  </p:transition>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87387" y="4172082"/>
            <a:ext cx="5428051" cy="7888310"/>
          </a:xfrm>
        </p:spPr>
        <p:txBody>
          <a:bodyPr anchor="ctr">
            <a:normAutofit/>
          </a:bodyPr>
          <a:lstStyle/>
          <a:p>
            <a:pPr marL="0" indent="0" algn="ctr">
              <a:buNone/>
            </a:pPr>
            <a:r>
              <a:rPr lang="fr-FR" sz="4000" dirty="0"/>
              <a:t>Présentation de la </a:t>
            </a:r>
            <a:r>
              <a:rPr lang="fr-FR" sz="4000" b="1" dirty="0"/>
              <a:t>cinématique de vote sur mobile</a:t>
            </a:r>
          </a:p>
          <a:p>
            <a:pPr marL="0" indent="0" algn="ctr">
              <a:buNone/>
            </a:pPr>
            <a:r>
              <a:rPr lang="fr-FR" sz="4000" dirty="0"/>
              <a:t>3/6</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L’action de vote</a:t>
            </a:r>
          </a:p>
        </p:txBody>
      </p:sp>
      <p:pic>
        <p:nvPicPr>
          <p:cNvPr id="13" name="Image 12">
            <a:extLst>
              <a:ext uri="{FF2B5EF4-FFF2-40B4-BE49-F238E27FC236}">
                <a16:creationId xmlns:a16="http://schemas.microsoft.com/office/drawing/2014/main" id="{CB61C206-F4EA-C8CB-4934-8BB2D44CB26A}"/>
              </a:ext>
            </a:extLst>
          </p:cNvPr>
          <p:cNvPicPr>
            <a:picLocks noChangeAspect="1"/>
          </p:cNvPicPr>
          <p:nvPr/>
        </p:nvPicPr>
        <p:blipFill>
          <a:blip r:embed="rId2"/>
          <a:stretch>
            <a:fillRect/>
          </a:stretch>
        </p:blipFill>
        <p:spPr>
          <a:xfrm>
            <a:off x="8324569" y="3194864"/>
            <a:ext cx="5985438" cy="10600165"/>
          </a:xfrm>
          <a:prstGeom prst="rect">
            <a:avLst/>
          </a:prstGeom>
        </p:spPr>
      </p:pic>
    </p:spTree>
    <p:extLst>
      <p:ext uri="{BB962C8B-B14F-4D97-AF65-F5344CB8AC3E}">
        <p14:creationId xmlns:p14="http://schemas.microsoft.com/office/powerpoint/2010/main" val="328866615"/>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Mentions légales</a:t>
            </a:r>
          </a:p>
        </p:txBody>
      </p:sp>
      <p:pic>
        <p:nvPicPr>
          <p:cNvPr id="13" name="Image 12">
            <a:extLst>
              <a:ext uri="{FF2B5EF4-FFF2-40B4-BE49-F238E27FC236}">
                <a16:creationId xmlns:a16="http://schemas.microsoft.com/office/drawing/2014/main" id="{591DB8B5-83BB-12D9-A6CA-FF0DED334B23}"/>
              </a:ext>
            </a:extLst>
          </p:cNvPr>
          <p:cNvPicPr>
            <a:picLocks noChangeAspect="1"/>
          </p:cNvPicPr>
          <p:nvPr/>
        </p:nvPicPr>
        <p:blipFill>
          <a:blip r:embed="rId2"/>
          <a:stretch>
            <a:fillRect/>
          </a:stretch>
        </p:blipFill>
        <p:spPr>
          <a:xfrm>
            <a:off x="2069227" y="3181482"/>
            <a:ext cx="18623972" cy="10475984"/>
          </a:xfrm>
          <a:prstGeom prst="rect">
            <a:avLst/>
          </a:prstGeom>
        </p:spPr>
      </p:pic>
    </p:spTree>
    <p:extLst>
      <p:ext uri="{BB962C8B-B14F-4D97-AF65-F5344CB8AC3E}">
        <p14:creationId xmlns:p14="http://schemas.microsoft.com/office/powerpoint/2010/main" val="1290038272"/>
      </p:ext>
    </p:extLst>
  </p:cSld>
  <p:clrMapOvr>
    <a:masterClrMapping/>
  </p:clrMapOvr>
  <p:transition spd="slow">
    <p:wipe/>
  </p:transition>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87387" y="4172082"/>
            <a:ext cx="5428051" cy="7888310"/>
          </a:xfrm>
        </p:spPr>
        <p:txBody>
          <a:bodyPr anchor="ctr">
            <a:normAutofit/>
          </a:bodyPr>
          <a:lstStyle/>
          <a:p>
            <a:pPr marL="0" indent="0" algn="ctr">
              <a:buNone/>
            </a:pPr>
            <a:r>
              <a:rPr lang="fr-FR" sz="4000" dirty="0"/>
              <a:t>Présentation de la </a:t>
            </a:r>
            <a:r>
              <a:rPr lang="fr-FR" sz="4000" b="1" dirty="0"/>
              <a:t>cinématique de vote sur mobile</a:t>
            </a:r>
          </a:p>
          <a:p>
            <a:pPr marL="0" indent="0" algn="ctr">
              <a:buNone/>
            </a:pPr>
            <a:r>
              <a:rPr lang="fr-FR" sz="4000" dirty="0"/>
              <a:t>4/6</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L’action de vote</a:t>
            </a:r>
          </a:p>
        </p:txBody>
      </p:sp>
      <p:pic>
        <p:nvPicPr>
          <p:cNvPr id="11" name="Image 10">
            <a:extLst>
              <a:ext uri="{FF2B5EF4-FFF2-40B4-BE49-F238E27FC236}">
                <a16:creationId xmlns:a16="http://schemas.microsoft.com/office/drawing/2014/main" id="{B50FCB35-EEEF-A905-8BF9-2BCE24CF455C}"/>
              </a:ext>
            </a:extLst>
          </p:cNvPr>
          <p:cNvPicPr>
            <a:picLocks noChangeAspect="1"/>
          </p:cNvPicPr>
          <p:nvPr/>
        </p:nvPicPr>
        <p:blipFill>
          <a:blip r:embed="rId2"/>
          <a:stretch>
            <a:fillRect/>
          </a:stretch>
        </p:blipFill>
        <p:spPr>
          <a:xfrm>
            <a:off x="8336098" y="3214356"/>
            <a:ext cx="5962379" cy="10559327"/>
          </a:xfrm>
          <a:prstGeom prst="rect">
            <a:avLst/>
          </a:prstGeom>
        </p:spPr>
      </p:pic>
    </p:spTree>
    <p:extLst>
      <p:ext uri="{BB962C8B-B14F-4D97-AF65-F5344CB8AC3E}">
        <p14:creationId xmlns:p14="http://schemas.microsoft.com/office/powerpoint/2010/main" val="1797903406"/>
      </p:ext>
    </p:extLst>
  </p:cSld>
  <p:clrMapOvr>
    <a:masterClrMapping/>
  </p:clrMapOvr>
  <p:transition spd="slow">
    <p:wipe/>
  </p:transition>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87387" y="4172082"/>
            <a:ext cx="5428051" cy="7888310"/>
          </a:xfrm>
        </p:spPr>
        <p:txBody>
          <a:bodyPr anchor="ctr">
            <a:normAutofit/>
          </a:bodyPr>
          <a:lstStyle/>
          <a:p>
            <a:pPr marL="0" indent="0" algn="ctr">
              <a:buNone/>
            </a:pPr>
            <a:r>
              <a:rPr lang="fr-FR" sz="4000" dirty="0"/>
              <a:t>Présentation de la </a:t>
            </a:r>
            <a:r>
              <a:rPr lang="fr-FR" sz="4000" b="1" dirty="0"/>
              <a:t>cinématique de vote sur mobile</a:t>
            </a:r>
          </a:p>
          <a:p>
            <a:pPr marL="0" indent="0" algn="ctr">
              <a:buNone/>
            </a:pPr>
            <a:r>
              <a:rPr lang="fr-FR" sz="4000" dirty="0"/>
              <a:t>5/6</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L’action de vote</a:t>
            </a:r>
          </a:p>
        </p:txBody>
      </p:sp>
      <p:pic>
        <p:nvPicPr>
          <p:cNvPr id="13" name="Image 12">
            <a:extLst>
              <a:ext uri="{FF2B5EF4-FFF2-40B4-BE49-F238E27FC236}">
                <a16:creationId xmlns:a16="http://schemas.microsoft.com/office/drawing/2014/main" id="{7471BCE0-9470-4F7E-89AE-BB988534E1EE}"/>
              </a:ext>
            </a:extLst>
          </p:cNvPr>
          <p:cNvPicPr>
            <a:picLocks noChangeAspect="1"/>
          </p:cNvPicPr>
          <p:nvPr/>
        </p:nvPicPr>
        <p:blipFill>
          <a:blip r:embed="rId2"/>
          <a:stretch>
            <a:fillRect/>
          </a:stretch>
        </p:blipFill>
        <p:spPr>
          <a:xfrm>
            <a:off x="8343103" y="3181482"/>
            <a:ext cx="5948370" cy="10534518"/>
          </a:xfrm>
          <a:prstGeom prst="rect">
            <a:avLst/>
          </a:prstGeom>
        </p:spPr>
      </p:pic>
    </p:spTree>
    <p:extLst>
      <p:ext uri="{BB962C8B-B14F-4D97-AF65-F5344CB8AC3E}">
        <p14:creationId xmlns:p14="http://schemas.microsoft.com/office/powerpoint/2010/main" val="1961737300"/>
      </p:ext>
    </p:extLst>
  </p:cSld>
  <p:clrMapOvr>
    <a:masterClrMapping/>
  </p:clrMapOvr>
  <p:transition spd="slow">
    <p:wipe/>
  </p:transition>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87387" y="4172082"/>
            <a:ext cx="5428051" cy="7888310"/>
          </a:xfrm>
        </p:spPr>
        <p:txBody>
          <a:bodyPr anchor="ctr">
            <a:normAutofit/>
          </a:bodyPr>
          <a:lstStyle/>
          <a:p>
            <a:pPr marL="0" indent="0" algn="ctr">
              <a:buNone/>
            </a:pPr>
            <a:r>
              <a:rPr lang="fr-FR" sz="4000" dirty="0"/>
              <a:t>Présentation de la </a:t>
            </a:r>
            <a:r>
              <a:rPr lang="fr-FR" sz="4000" b="1" dirty="0"/>
              <a:t>cinématique de vote sur mobile</a:t>
            </a:r>
          </a:p>
          <a:p>
            <a:pPr marL="0" indent="0" algn="ctr">
              <a:buNone/>
            </a:pPr>
            <a:r>
              <a:rPr lang="fr-FR" sz="4000" dirty="0"/>
              <a:t>6/6</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L’action de vote</a:t>
            </a:r>
          </a:p>
        </p:txBody>
      </p:sp>
      <p:pic>
        <p:nvPicPr>
          <p:cNvPr id="11" name="Image 10">
            <a:extLst>
              <a:ext uri="{FF2B5EF4-FFF2-40B4-BE49-F238E27FC236}">
                <a16:creationId xmlns:a16="http://schemas.microsoft.com/office/drawing/2014/main" id="{EFE61F2F-2C4B-FF23-8E29-70A2A5182C57}"/>
              </a:ext>
            </a:extLst>
          </p:cNvPr>
          <p:cNvPicPr>
            <a:picLocks noChangeAspect="1"/>
          </p:cNvPicPr>
          <p:nvPr/>
        </p:nvPicPr>
        <p:blipFill>
          <a:blip r:embed="rId2"/>
          <a:stretch>
            <a:fillRect/>
          </a:stretch>
        </p:blipFill>
        <p:spPr>
          <a:xfrm>
            <a:off x="8337799" y="3194864"/>
            <a:ext cx="5958977" cy="10553302"/>
          </a:xfrm>
          <a:prstGeom prst="rect">
            <a:avLst/>
          </a:prstGeom>
        </p:spPr>
      </p:pic>
    </p:spTree>
    <p:extLst>
      <p:ext uri="{BB962C8B-B14F-4D97-AF65-F5344CB8AC3E}">
        <p14:creationId xmlns:p14="http://schemas.microsoft.com/office/powerpoint/2010/main" val="1182598918"/>
      </p:ext>
    </p:extLst>
  </p:cSld>
  <p:clrMapOvr>
    <a:masterClrMapping/>
  </p:clrMapOvr>
  <p:transition spd="slow">
    <p:wipe/>
  </p:transition>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2468286" y="6349284"/>
            <a:ext cx="19450594" cy="7366716"/>
          </a:xfrm>
        </p:spPr>
        <p:txBody>
          <a:bodyPr anchor="ctr">
            <a:normAutofit/>
          </a:bodyPr>
          <a:lstStyle/>
          <a:p>
            <a:pPr marL="0" marR="0" lvl="0" indent="0" algn="ctr" rtl="0">
              <a:spcBef>
                <a:spcPts val="0"/>
              </a:spcBef>
              <a:spcAft>
                <a:spcPts val="0"/>
              </a:spcAft>
              <a:buClr>
                <a:schemeClr val="dk1"/>
              </a:buClr>
              <a:buSzPts val="4000"/>
              <a:buNone/>
            </a:pPr>
            <a:r>
              <a:rPr lang="fr-FR" sz="6000" b="1" dirty="0">
                <a:latin typeface="Calibri (Corps)"/>
              </a:rPr>
              <a:t>2. </a:t>
            </a:r>
            <a:r>
              <a:rPr lang="fr-FR" sz="6000" b="1" i="0" u="none" strike="noStrike" cap="none" dirty="0">
                <a:solidFill>
                  <a:schemeClr val="dk1"/>
                </a:solidFill>
                <a:latin typeface="Calibri (Corps)"/>
                <a:ea typeface="Source Sans Pro ExtraLight"/>
                <a:cs typeface="Source Sans Pro ExtraLight"/>
                <a:sym typeface="Source Sans Pro ExtraLight"/>
              </a:rPr>
              <a:t>Illustrations de l’espace de vote</a:t>
            </a:r>
          </a:p>
          <a:p>
            <a:pPr marL="0" marR="0" lvl="0" indent="0" algn="ctr" rtl="0">
              <a:spcBef>
                <a:spcPts val="0"/>
              </a:spcBef>
              <a:spcAft>
                <a:spcPts val="0"/>
              </a:spcAft>
              <a:buClr>
                <a:schemeClr val="dk1"/>
              </a:buClr>
              <a:buSzPts val="4000"/>
              <a:buNone/>
            </a:pPr>
            <a:endParaRPr lang="fr-FR" sz="6000" dirty="0">
              <a:latin typeface="Calibri (Corps)"/>
            </a:endParaRPr>
          </a:p>
          <a:p>
            <a:pPr marL="0" indent="0" algn="ctr">
              <a:spcBef>
                <a:spcPts val="1800"/>
              </a:spcBef>
              <a:buClr>
                <a:schemeClr val="dk1"/>
              </a:buClr>
              <a:buSzPts val="3200"/>
              <a:buNone/>
            </a:pPr>
            <a:r>
              <a:rPr lang="fr-FR" sz="6000" b="1" i="1" u="none" strike="noStrike" cap="none" dirty="0">
                <a:solidFill>
                  <a:schemeClr val="dk1"/>
                </a:solidFill>
                <a:latin typeface="Calibri (Corps)"/>
                <a:ea typeface="Source Sans Pro ExtraLight"/>
                <a:cs typeface="Source Sans Pro ExtraLight"/>
                <a:sym typeface="Source Sans Pro ExtraLight"/>
              </a:rPr>
              <a:t>F/ </a:t>
            </a:r>
            <a:r>
              <a:rPr lang="fr-FR" sz="6000" b="1" dirty="0">
                <a:solidFill>
                  <a:schemeClr val="tx1"/>
                </a:solidFill>
              </a:rPr>
              <a:t>Espaces BVE et BVEC lors de la période de vote</a:t>
            </a:r>
          </a:p>
          <a:p>
            <a:pPr marL="0" marR="0" lvl="0" indent="0" algn="ctr" rtl="0">
              <a:spcBef>
                <a:spcPts val="1800"/>
              </a:spcBef>
              <a:spcAft>
                <a:spcPts val="0"/>
              </a:spcAft>
              <a:buClr>
                <a:schemeClr val="dk1"/>
              </a:buClr>
              <a:buSzPts val="3200"/>
              <a:buFont typeface="Arial"/>
              <a:buNone/>
            </a:pPr>
            <a:endParaRPr lang="fr-FR" sz="6000" dirty="0">
              <a:latin typeface="Calibri (Corps)"/>
            </a:endParaRPr>
          </a:p>
          <a:p>
            <a:pPr marL="1962211" marR="0" lvl="1" indent="-488950" algn="ctr" rtl="0">
              <a:spcBef>
                <a:spcPts val="1800"/>
              </a:spcBef>
              <a:spcAft>
                <a:spcPts val="0"/>
              </a:spcAft>
              <a:buClr>
                <a:schemeClr val="dk2"/>
              </a:buClr>
              <a:buSzPts val="4000"/>
              <a:buFont typeface="Noto Sans Symbols"/>
              <a:buNone/>
            </a:pPr>
            <a:endParaRPr lang="fr-FR" sz="4000" b="1" i="0" u="none" strike="noStrike" cap="none" dirty="0">
              <a:solidFill>
                <a:schemeClr val="dk1"/>
              </a:solidFill>
              <a:latin typeface="Source Sans Pro ExtraLight"/>
              <a:ea typeface="Source Sans Pro ExtraLight"/>
              <a:cs typeface="Source Sans Pro ExtraLight"/>
              <a:sym typeface="Source Sans Pro ExtraLight"/>
            </a:endParaRPr>
          </a:p>
          <a:p>
            <a:pPr marL="1962211" marR="0" lvl="1" indent="-488950" algn="ctr" rtl="0">
              <a:spcBef>
                <a:spcPts val="1800"/>
              </a:spcBef>
              <a:spcAft>
                <a:spcPts val="0"/>
              </a:spcAft>
              <a:buClr>
                <a:schemeClr val="dk2"/>
              </a:buClr>
              <a:buSzPts val="4000"/>
              <a:buFont typeface="Noto Sans Symbols"/>
              <a:buNone/>
            </a:pPr>
            <a:endParaRPr lang="fr-FR" sz="4000" b="1" i="0" u="none" strike="noStrike" cap="none" dirty="0">
              <a:solidFill>
                <a:schemeClr val="dk1"/>
              </a:solidFill>
              <a:latin typeface="Source Sans Pro ExtraLight"/>
              <a:ea typeface="Source Sans Pro ExtraLight"/>
              <a:cs typeface="Source Sans Pro ExtraLight"/>
              <a:sym typeface="Source Sans Pro ExtraLight"/>
            </a:endParaRPr>
          </a:p>
          <a:p>
            <a:pPr marL="0" marR="0" lvl="0" indent="0" algn="l" rtl="0">
              <a:spcBef>
                <a:spcPts val="0"/>
              </a:spcBef>
              <a:spcAft>
                <a:spcPts val="0"/>
              </a:spcAft>
              <a:buClr>
                <a:schemeClr val="dk1"/>
              </a:buClr>
              <a:buSzPts val="3200"/>
              <a:buNone/>
            </a:pPr>
            <a:endParaRPr lang="fr-FR" sz="6000" b="1" dirty="0"/>
          </a:p>
          <a:p>
            <a:pPr marL="0" indent="0">
              <a:buNone/>
            </a:pPr>
            <a:endParaRPr lang="fr-FR" sz="4000" dirty="0"/>
          </a:p>
        </p:txBody>
      </p:sp>
    </p:spTree>
    <p:extLst>
      <p:ext uri="{BB962C8B-B14F-4D97-AF65-F5344CB8AC3E}">
        <p14:creationId xmlns:p14="http://schemas.microsoft.com/office/powerpoint/2010/main" val="919875887"/>
      </p:ext>
    </p:extLst>
  </p:cSld>
  <p:clrMapOvr>
    <a:masterClrMapping/>
  </p:clrMapOvr>
  <p:transition spd="slow">
    <p:wipe/>
  </p:transition>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42958" y="4172082"/>
            <a:ext cx="5428051" cy="7888310"/>
          </a:xfrm>
        </p:spPr>
        <p:txBody>
          <a:bodyPr anchor="ctr">
            <a:normAutofit/>
          </a:bodyPr>
          <a:lstStyle/>
          <a:p>
            <a:pPr marL="0" indent="0" algn="ctr">
              <a:buNone/>
            </a:pPr>
            <a:r>
              <a:rPr lang="fr-FR" sz="4000" dirty="0"/>
              <a:t>La rubrique </a:t>
            </a:r>
            <a:r>
              <a:rPr lang="fr-FR" sz="4000" b="1" dirty="0"/>
              <a:t>« Vérifier les urnes » </a:t>
            </a:r>
            <a:r>
              <a:rPr lang="fr-FR" sz="4000" dirty="0"/>
              <a:t>est accessible sur l’espace de vote aux membres d’un BVE</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Espaces BVE et BVEC lors de la période de vote</a:t>
            </a:r>
          </a:p>
        </p:txBody>
      </p:sp>
      <p:pic>
        <p:nvPicPr>
          <p:cNvPr id="13" name="Image 12">
            <a:extLst>
              <a:ext uri="{FF2B5EF4-FFF2-40B4-BE49-F238E27FC236}">
                <a16:creationId xmlns:a16="http://schemas.microsoft.com/office/drawing/2014/main" id="{A0ECDB9F-094E-7041-B8BE-F5990C15E9CD}"/>
              </a:ext>
            </a:extLst>
          </p:cNvPr>
          <p:cNvPicPr>
            <a:picLocks noChangeAspect="1"/>
          </p:cNvPicPr>
          <p:nvPr/>
        </p:nvPicPr>
        <p:blipFill>
          <a:blip r:embed="rId2"/>
          <a:stretch>
            <a:fillRect/>
          </a:stretch>
        </p:blipFill>
        <p:spPr>
          <a:xfrm>
            <a:off x="5659283" y="3194864"/>
            <a:ext cx="18704242" cy="10521136"/>
          </a:xfrm>
          <a:prstGeom prst="rect">
            <a:avLst/>
          </a:prstGeom>
        </p:spPr>
      </p:pic>
    </p:spTree>
    <p:extLst>
      <p:ext uri="{BB962C8B-B14F-4D97-AF65-F5344CB8AC3E}">
        <p14:creationId xmlns:p14="http://schemas.microsoft.com/office/powerpoint/2010/main" val="2402357858"/>
      </p:ext>
    </p:extLst>
  </p:cSld>
  <p:clrMapOvr>
    <a:masterClrMapping/>
  </p:clrMapOvr>
  <p:transition spd="slow">
    <p:wipe/>
  </p:transition>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29" y="4172082"/>
            <a:ext cx="5428051" cy="7888310"/>
          </a:xfrm>
        </p:spPr>
        <p:txBody>
          <a:bodyPr anchor="ctr">
            <a:normAutofit/>
          </a:bodyPr>
          <a:lstStyle/>
          <a:p>
            <a:pPr marL="0" indent="0" algn="ctr">
              <a:buNone/>
            </a:pPr>
            <a:r>
              <a:rPr lang="fr-FR" sz="4000" dirty="0"/>
              <a:t>La rubrique </a:t>
            </a:r>
            <a:r>
              <a:rPr lang="fr-FR" sz="4000" b="1" dirty="0"/>
              <a:t>« Vérifier les urnes » </a:t>
            </a:r>
            <a:r>
              <a:rPr lang="fr-FR" sz="4000" dirty="0"/>
              <a:t>est également adaptée lorsque la personne est membre de plusieurs BVE</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Espaces BVE et BVEC lors de la période de vote</a:t>
            </a:r>
          </a:p>
        </p:txBody>
      </p:sp>
      <p:pic>
        <p:nvPicPr>
          <p:cNvPr id="11" name="Image 10">
            <a:extLst>
              <a:ext uri="{FF2B5EF4-FFF2-40B4-BE49-F238E27FC236}">
                <a16:creationId xmlns:a16="http://schemas.microsoft.com/office/drawing/2014/main" id="{E0521E9A-96D0-3A45-B8B6-D3280695D1D3}"/>
              </a:ext>
            </a:extLst>
          </p:cNvPr>
          <p:cNvPicPr>
            <a:picLocks noChangeAspect="1"/>
          </p:cNvPicPr>
          <p:nvPr/>
        </p:nvPicPr>
        <p:blipFill>
          <a:blip r:embed="rId2"/>
          <a:stretch>
            <a:fillRect/>
          </a:stretch>
        </p:blipFill>
        <p:spPr>
          <a:xfrm>
            <a:off x="5868987" y="3239913"/>
            <a:ext cx="18561146" cy="10440645"/>
          </a:xfrm>
          <a:prstGeom prst="rect">
            <a:avLst/>
          </a:prstGeom>
        </p:spPr>
      </p:pic>
    </p:spTree>
    <p:extLst>
      <p:ext uri="{BB962C8B-B14F-4D97-AF65-F5344CB8AC3E}">
        <p14:creationId xmlns:p14="http://schemas.microsoft.com/office/powerpoint/2010/main" val="301451589"/>
      </p:ext>
    </p:extLst>
  </p:cSld>
  <p:clrMapOvr>
    <a:masterClrMapping/>
  </p:clrMapOvr>
  <p:transition spd="slow">
    <p:wipe/>
  </p:transition>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29" y="4172082"/>
            <a:ext cx="5428051" cy="7888310"/>
          </a:xfrm>
        </p:spPr>
        <p:txBody>
          <a:bodyPr anchor="ctr">
            <a:normAutofit/>
          </a:bodyPr>
          <a:lstStyle/>
          <a:p>
            <a:pPr marL="0" indent="0" algn="ctr">
              <a:buNone/>
            </a:pPr>
            <a:r>
              <a:rPr lang="fr-FR" sz="4000" dirty="0"/>
              <a:t>La rubrique </a:t>
            </a:r>
            <a:r>
              <a:rPr lang="fr-FR" sz="4000" b="1" dirty="0"/>
              <a:t>« Vérifier les urnes » </a:t>
            </a:r>
            <a:r>
              <a:rPr lang="fr-FR" sz="4000" dirty="0"/>
              <a:t>est accessible sur l’espace de vote aux membres de BVEC</a:t>
            </a:r>
          </a:p>
          <a:p>
            <a:pPr marL="0" indent="0" algn="ctr">
              <a:buNone/>
            </a:pPr>
            <a:r>
              <a:rPr lang="fr-FR" sz="4000" dirty="0"/>
              <a:t>1/2</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Espaces BVE et BVEC lors de la période de vote</a:t>
            </a:r>
          </a:p>
        </p:txBody>
      </p:sp>
      <p:pic>
        <p:nvPicPr>
          <p:cNvPr id="13" name="Image 12">
            <a:extLst>
              <a:ext uri="{FF2B5EF4-FFF2-40B4-BE49-F238E27FC236}">
                <a16:creationId xmlns:a16="http://schemas.microsoft.com/office/drawing/2014/main" id="{8DF585CA-29A3-D210-9BA3-69B3C59BA8B4}"/>
              </a:ext>
            </a:extLst>
          </p:cNvPr>
          <p:cNvPicPr>
            <a:picLocks noChangeAspect="1"/>
          </p:cNvPicPr>
          <p:nvPr/>
        </p:nvPicPr>
        <p:blipFill>
          <a:blip r:embed="rId2"/>
          <a:stretch>
            <a:fillRect/>
          </a:stretch>
        </p:blipFill>
        <p:spPr>
          <a:xfrm>
            <a:off x="5684520" y="3194864"/>
            <a:ext cx="18704242" cy="10521136"/>
          </a:xfrm>
          <a:prstGeom prst="rect">
            <a:avLst/>
          </a:prstGeom>
        </p:spPr>
      </p:pic>
    </p:spTree>
    <p:extLst>
      <p:ext uri="{BB962C8B-B14F-4D97-AF65-F5344CB8AC3E}">
        <p14:creationId xmlns:p14="http://schemas.microsoft.com/office/powerpoint/2010/main" val="827641267"/>
      </p:ext>
    </p:extLst>
  </p:cSld>
  <p:clrMapOvr>
    <a:masterClrMapping/>
  </p:clrMapOvr>
  <p:transition spd="slow">
    <p:wipe/>
  </p:transition>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29" y="4172082"/>
            <a:ext cx="5428051" cy="7888310"/>
          </a:xfrm>
        </p:spPr>
        <p:txBody>
          <a:bodyPr anchor="ctr">
            <a:normAutofit/>
          </a:bodyPr>
          <a:lstStyle/>
          <a:p>
            <a:pPr marL="0" indent="0" algn="ctr">
              <a:buNone/>
            </a:pPr>
            <a:r>
              <a:rPr lang="fr-FR" sz="4000" dirty="0"/>
              <a:t>La rubrique </a:t>
            </a:r>
            <a:r>
              <a:rPr lang="fr-FR" sz="4000" b="1" dirty="0"/>
              <a:t>« Vérifier les urnes » </a:t>
            </a:r>
            <a:r>
              <a:rPr lang="fr-FR" sz="4000" dirty="0"/>
              <a:t>est accessible sur l’espace de vote aux membres de BVEC</a:t>
            </a:r>
          </a:p>
          <a:p>
            <a:pPr marL="0" indent="0" algn="ctr">
              <a:buNone/>
            </a:pPr>
            <a:r>
              <a:rPr lang="fr-FR" sz="4000" dirty="0"/>
              <a:t>2/2</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Espaces BVE et BVEC lors de la période de vote</a:t>
            </a:r>
          </a:p>
        </p:txBody>
      </p:sp>
      <p:pic>
        <p:nvPicPr>
          <p:cNvPr id="11" name="Image 10">
            <a:extLst>
              <a:ext uri="{FF2B5EF4-FFF2-40B4-BE49-F238E27FC236}">
                <a16:creationId xmlns:a16="http://schemas.microsoft.com/office/drawing/2014/main" id="{FAC25080-0CFE-30DE-2048-EE8C3CAB6FAA}"/>
              </a:ext>
            </a:extLst>
          </p:cNvPr>
          <p:cNvPicPr>
            <a:picLocks noChangeAspect="1"/>
          </p:cNvPicPr>
          <p:nvPr/>
        </p:nvPicPr>
        <p:blipFill>
          <a:blip r:embed="rId2"/>
          <a:stretch>
            <a:fillRect/>
          </a:stretch>
        </p:blipFill>
        <p:spPr>
          <a:xfrm>
            <a:off x="5634757" y="3194864"/>
            <a:ext cx="18704242" cy="10521136"/>
          </a:xfrm>
          <a:prstGeom prst="rect">
            <a:avLst/>
          </a:prstGeom>
        </p:spPr>
      </p:pic>
    </p:spTree>
    <p:extLst>
      <p:ext uri="{BB962C8B-B14F-4D97-AF65-F5344CB8AC3E}">
        <p14:creationId xmlns:p14="http://schemas.microsoft.com/office/powerpoint/2010/main" val="548667156"/>
      </p:ext>
    </p:extLst>
  </p:cSld>
  <p:clrMapOvr>
    <a:masterClrMapping/>
  </p:clrMapOvr>
  <p:transition spd="slow">
    <p:wipe/>
  </p:transition>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29" y="4172082"/>
            <a:ext cx="5428051" cy="7888310"/>
          </a:xfrm>
        </p:spPr>
        <p:txBody>
          <a:bodyPr anchor="ctr">
            <a:normAutofit/>
          </a:bodyPr>
          <a:lstStyle/>
          <a:p>
            <a:pPr marL="0" indent="0" algn="ctr">
              <a:buNone/>
            </a:pPr>
            <a:r>
              <a:rPr lang="fr-FR" sz="4000" dirty="0"/>
              <a:t>Sur cet onglet « vérifier les urnes », les membres de bureaux de vote ont accès à la courbe d’évolution du taux de participation</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Espaces BVE et BVEC lors de la période de vote</a:t>
            </a:r>
          </a:p>
        </p:txBody>
      </p:sp>
      <p:pic>
        <p:nvPicPr>
          <p:cNvPr id="13" name="Image 12">
            <a:extLst>
              <a:ext uri="{FF2B5EF4-FFF2-40B4-BE49-F238E27FC236}">
                <a16:creationId xmlns:a16="http://schemas.microsoft.com/office/drawing/2014/main" id="{C29700C3-8785-7119-F506-E77E36BA539D}"/>
              </a:ext>
            </a:extLst>
          </p:cNvPr>
          <p:cNvPicPr>
            <a:picLocks noChangeAspect="1"/>
          </p:cNvPicPr>
          <p:nvPr/>
        </p:nvPicPr>
        <p:blipFill>
          <a:blip r:embed="rId2"/>
          <a:stretch>
            <a:fillRect/>
          </a:stretch>
        </p:blipFill>
        <p:spPr>
          <a:xfrm>
            <a:off x="5620440" y="3181482"/>
            <a:ext cx="18766736" cy="10556289"/>
          </a:xfrm>
          <a:prstGeom prst="rect">
            <a:avLst/>
          </a:prstGeom>
        </p:spPr>
      </p:pic>
    </p:spTree>
    <p:extLst>
      <p:ext uri="{BB962C8B-B14F-4D97-AF65-F5344CB8AC3E}">
        <p14:creationId xmlns:p14="http://schemas.microsoft.com/office/powerpoint/2010/main" val="91317185"/>
      </p:ext>
    </p:extLst>
  </p:cSld>
  <p:clrMapOvr>
    <a:masterClrMapping/>
  </p:clrMapOvr>
  <p:transition spd="slow">
    <p:wipe/>
  </p:transition>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29" y="4172082"/>
            <a:ext cx="5428051" cy="7888310"/>
          </a:xfrm>
        </p:spPr>
        <p:txBody>
          <a:bodyPr anchor="ctr">
            <a:normAutofit/>
          </a:bodyPr>
          <a:lstStyle/>
          <a:p>
            <a:pPr marL="0" indent="0" algn="ctr">
              <a:buNone/>
            </a:pPr>
            <a:r>
              <a:rPr lang="fr-FR" sz="4000" dirty="0"/>
              <a:t>Sur cet onglet « vérifier les urnes », les membres de bureaux de vote ont accès à la </a:t>
            </a:r>
            <a:r>
              <a:rPr lang="fr-FR" sz="4000" b="1" dirty="0"/>
              <a:t>liste d’émargement </a:t>
            </a:r>
            <a:r>
              <a:rPr lang="fr-FR" sz="4000" dirty="0"/>
              <a:t>en temps réel</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Espaces BVE et BVEC lors de la période de vote</a:t>
            </a:r>
          </a:p>
        </p:txBody>
      </p:sp>
      <p:pic>
        <p:nvPicPr>
          <p:cNvPr id="11" name="Image 10">
            <a:extLst>
              <a:ext uri="{FF2B5EF4-FFF2-40B4-BE49-F238E27FC236}">
                <a16:creationId xmlns:a16="http://schemas.microsoft.com/office/drawing/2014/main" id="{E286FB80-5456-4833-8E2B-75C31759AB6A}"/>
              </a:ext>
            </a:extLst>
          </p:cNvPr>
          <p:cNvPicPr>
            <a:picLocks noChangeAspect="1"/>
          </p:cNvPicPr>
          <p:nvPr/>
        </p:nvPicPr>
        <p:blipFill>
          <a:blip r:embed="rId2"/>
          <a:stretch>
            <a:fillRect/>
          </a:stretch>
        </p:blipFill>
        <p:spPr>
          <a:xfrm>
            <a:off x="5811909" y="3247586"/>
            <a:ext cx="18610514" cy="10468414"/>
          </a:xfrm>
          <a:prstGeom prst="rect">
            <a:avLst/>
          </a:prstGeom>
        </p:spPr>
      </p:pic>
    </p:spTree>
    <p:extLst>
      <p:ext uri="{BB962C8B-B14F-4D97-AF65-F5344CB8AC3E}">
        <p14:creationId xmlns:p14="http://schemas.microsoft.com/office/powerpoint/2010/main" val="4057087792"/>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8661" y="4124131"/>
            <a:ext cx="5945193" cy="7888310"/>
          </a:xfrm>
        </p:spPr>
        <p:txBody>
          <a:bodyPr anchor="ctr">
            <a:normAutofit/>
          </a:bodyPr>
          <a:lstStyle/>
          <a:p>
            <a:pPr marL="0" indent="0" algn="ctr">
              <a:buNone/>
            </a:pPr>
            <a:r>
              <a:rPr lang="fr-FR" sz="4000" b="1" dirty="0">
                <a:solidFill>
                  <a:schemeClr val="tx1"/>
                </a:solidFill>
              </a:rPr>
              <a:t>Visualisation du fichier </a:t>
            </a:r>
            <a:r>
              <a:rPr lang="fr-FR" sz="4000" dirty="0">
                <a:solidFill>
                  <a:schemeClr val="tx1"/>
                </a:solidFill>
              </a:rPr>
              <a:t>en format image en cas d’absence de lecteur de fichier PDF</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Mentions légales</a:t>
            </a:r>
          </a:p>
        </p:txBody>
      </p:sp>
      <p:pic>
        <p:nvPicPr>
          <p:cNvPr id="15" name="Image 14">
            <a:extLst>
              <a:ext uri="{FF2B5EF4-FFF2-40B4-BE49-F238E27FC236}">
                <a16:creationId xmlns:a16="http://schemas.microsoft.com/office/drawing/2014/main" id="{4DB700A4-F131-B796-0BE8-C9BD1472397F}"/>
              </a:ext>
            </a:extLst>
          </p:cNvPr>
          <p:cNvPicPr>
            <a:picLocks noChangeAspect="1"/>
          </p:cNvPicPr>
          <p:nvPr/>
        </p:nvPicPr>
        <p:blipFill>
          <a:blip r:embed="rId2"/>
          <a:stretch>
            <a:fillRect/>
          </a:stretch>
        </p:blipFill>
        <p:spPr>
          <a:xfrm>
            <a:off x="5682933" y="3194864"/>
            <a:ext cx="18704242" cy="10521136"/>
          </a:xfrm>
          <a:prstGeom prst="rect">
            <a:avLst/>
          </a:prstGeom>
          <a:ln>
            <a:solidFill>
              <a:schemeClr val="tx1"/>
            </a:solidFill>
          </a:ln>
        </p:spPr>
      </p:pic>
    </p:spTree>
    <p:extLst>
      <p:ext uri="{BB962C8B-B14F-4D97-AF65-F5344CB8AC3E}">
        <p14:creationId xmlns:p14="http://schemas.microsoft.com/office/powerpoint/2010/main" val="3093048131"/>
      </p:ext>
    </p:extLst>
  </p:cSld>
  <p:clrMapOvr>
    <a:masterClrMapping/>
  </p:clrMapOvr>
  <p:transition spd="slow">
    <p:wipe/>
  </p:transition>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29" y="4172082"/>
            <a:ext cx="5428051" cy="7888310"/>
          </a:xfrm>
        </p:spPr>
        <p:txBody>
          <a:bodyPr anchor="ctr">
            <a:normAutofit/>
          </a:bodyPr>
          <a:lstStyle/>
          <a:p>
            <a:pPr marL="0" indent="0" algn="ctr">
              <a:buNone/>
            </a:pPr>
            <a:r>
              <a:rPr lang="fr-FR" sz="4000" dirty="0"/>
              <a:t>Sur cet onglet « vérifier les urnes », les membres de bureaux de vote ont la possibilité </a:t>
            </a:r>
            <a:r>
              <a:rPr lang="fr-FR" sz="4000" b="1" dirty="0"/>
              <a:t>d’exporter la liste d’émargement </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Espaces BVE et BVEC lors de la période de vote</a:t>
            </a:r>
          </a:p>
        </p:txBody>
      </p:sp>
      <p:pic>
        <p:nvPicPr>
          <p:cNvPr id="13" name="Image 12">
            <a:extLst>
              <a:ext uri="{FF2B5EF4-FFF2-40B4-BE49-F238E27FC236}">
                <a16:creationId xmlns:a16="http://schemas.microsoft.com/office/drawing/2014/main" id="{16A3BE49-FBE5-B065-6C18-731ADA592E05}"/>
              </a:ext>
            </a:extLst>
          </p:cNvPr>
          <p:cNvPicPr>
            <a:picLocks noChangeAspect="1"/>
          </p:cNvPicPr>
          <p:nvPr/>
        </p:nvPicPr>
        <p:blipFill>
          <a:blip r:embed="rId2"/>
          <a:stretch>
            <a:fillRect/>
          </a:stretch>
        </p:blipFill>
        <p:spPr>
          <a:xfrm>
            <a:off x="5680160" y="3194864"/>
            <a:ext cx="18707006" cy="10522691"/>
          </a:xfrm>
          <a:prstGeom prst="rect">
            <a:avLst/>
          </a:prstGeom>
        </p:spPr>
      </p:pic>
    </p:spTree>
    <p:extLst>
      <p:ext uri="{BB962C8B-B14F-4D97-AF65-F5344CB8AC3E}">
        <p14:creationId xmlns:p14="http://schemas.microsoft.com/office/powerpoint/2010/main" val="1715114429"/>
      </p:ext>
    </p:extLst>
  </p:cSld>
  <p:clrMapOvr>
    <a:masterClrMapping/>
  </p:clrMapOvr>
  <p:transition spd="slow">
    <p:wipe/>
  </p:transition>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29" y="4172082"/>
            <a:ext cx="5428051" cy="7888310"/>
          </a:xfrm>
        </p:spPr>
        <p:txBody>
          <a:bodyPr anchor="ctr">
            <a:normAutofit/>
          </a:bodyPr>
          <a:lstStyle/>
          <a:p>
            <a:pPr marL="0" indent="0" algn="ctr">
              <a:buNone/>
            </a:pPr>
            <a:r>
              <a:rPr lang="fr-FR" sz="4000" dirty="0"/>
              <a:t>Sur cet onglet « vérifier les urnes », les membres de bureaux de vote ont accès au </a:t>
            </a:r>
            <a:r>
              <a:rPr lang="fr-FR" sz="4000" b="1" dirty="0"/>
              <a:t>journal des évènements</a:t>
            </a:r>
            <a:endParaRPr lang="fr-FR" sz="4000" dirty="0"/>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Espaces BVE et BVEC lors de la période de vote</a:t>
            </a:r>
          </a:p>
        </p:txBody>
      </p:sp>
      <p:pic>
        <p:nvPicPr>
          <p:cNvPr id="11" name="Image 10">
            <a:extLst>
              <a:ext uri="{FF2B5EF4-FFF2-40B4-BE49-F238E27FC236}">
                <a16:creationId xmlns:a16="http://schemas.microsoft.com/office/drawing/2014/main" id="{76BCE2F8-F48C-E5C3-B165-266636450E46}"/>
              </a:ext>
            </a:extLst>
          </p:cNvPr>
          <p:cNvPicPr>
            <a:picLocks noChangeAspect="1"/>
          </p:cNvPicPr>
          <p:nvPr/>
        </p:nvPicPr>
        <p:blipFill>
          <a:blip r:embed="rId2"/>
          <a:stretch>
            <a:fillRect/>
          </a:stretch>
        </p:blipFill>
        <p:spPr>
          <a:xfrm>
            <a:off x="5682933" y="3194864"/>
            <a:ext cx="18704242" cy="10521136"/>
          </a:xfrm>
          <a:prstGeom prst="rect">
            <a:avLst/>
          </a:prstGeom>
        </p:spPr>
      </p:pic>
    </p:spTree>
    <p:extLst>
      <p:ext uri="{BB962C8B-B14F-4D97-AF65-F5344CB8AC3E}">
        <p14:creationId xmlns:p14="http://schemas.microsoft.com/office/powerpoint/2010/main" val="2965374555"/>
      </p:ext>
    </p:extLst>
  </p:cSld>
  <p:clrMapOvr>
    <a:masterClrMapping/>
  </p:clrMapOvr>
  <p:transition spd="slow">
    <p:wipe/>
  </p:transition>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29" y="4172082"/>
            <a:ext cx="5428051" cy="7888310"/>
          </a:xfrm>
        </p:spPr>
        <p:txBody>
          <a:bodyPr anchor="ctr">
            <a:normAutofit/>
          </a:bodyPr>
          <a:lstStyle/>
          <a:p>
            <a:pPr marL="0" indent="0" algn="ctr">
              <a:buNone/>
            </a:pPr>
            <a:r>
              <a:rPr lang="fr-FR" sz="4000" dirty="0"/>
              <a:t>Il est possible de </a:t>
            </a:r>
            <a:r>
              <a:rPr lang="fr-FR" sz="4000" b="1" dirty="0"/>
              <a:t>filtrer les évènements </a:t>
            </a:r>
            <a:r>
              <a:rPr lang="fr-FR" sz="4000" dirty="0"/>
              <a:t>par périmètre</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Espaces BVE et BVEC lors de la période de vote</a:t>
            </a:r>
          </a:p>
        </p:txBody>
      </p:sp>
      <p:pic>
        <p:nvPicPr>
          <p:cNvPr id="13" name="Image 12">
            <a:extLst>
              <a:ext uri="{FF2B5EF4-FFF2-40B4-BE49-F238E27FC236}">
                <a16:creationId xmlns:a16="http://schemas.microsoft.com/office/drawing/2014/main" id="{6B9D9934-F37B-FBE2-17F9-2DB12F65D276}"/>
              </a:ext>
            </a:extLst>
          </p:cNvPr>
          <p:cNvPicPr>
            <a:picLocks noChangeAspect="1"/>
          </p:cNvPicPr>
          <p:nvPr/>
        </p:nvPicPr>
        <p:blipFill>
          <a:blip r:embed="rId2"/>
          <a:stretch>
            <a:fillRect/>
          </a:stretch>
        </p:blipFill>
        <p:spPr>
          <a:xfrm>
            <a:off x="5705196" y="3194864"/>
            <a:ext cx="18713692" cy="10526452"/>
          </a:xfrm>
          <a:prstGeom prst="rect">
            <a:avLst/>
          </a:prstGeom>
        </p:spPr>
      </p:pic>
    </p:spTree>
    <p:extLst>
      <p:ext uri="{BB962C8B-B14F-4D97-AF65-F5344CB8AC3E}">
        <p14:creationId xmlns:p14="http://schemas.microsoft.com/office/powerpoint/2010/main" val="2297643497"/>
      </p:ext>
    </p:extLst>
  </p:cSld>
  <p:clrMapOvr>
    <a:masterClrMapping/>
  </p:clrMapOvr>
  <p:transition spd="slow">
    <p:wipe/>
  </p:transition>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29" y="4591270"/>
            <a:ext cx="5428051" cy="7874928"/>
          </a:xfrm>
        </p:spPr>
        <p:txBody>
          <a:bodyPr anchor="ctr">
            <a:normAutofit fontScale="70000" lnSpcReduction="20000"/>
          </a:bodyPr>
          <a:lstStyle/>
          <a:p>
            <a:pPr marL="0" indent="0" algn="ctr">
              <a:buNone/>
            </a:pPr>
            <a:r>
              <a:rPr lang="fr-FR" sz="4000" dirty="0"/>
              <a:t>Il est possible </a:t>
            </a:r>
            <a:r>
              <a:rPr lang="fr-FR" sz="4000" b="1" dirty="0"/>
              <a:t>d’ajouter une observation </a:t>
            </a:r>
            <a:r>
              <a:rPr lang="fr-FR" sz="4000" dirty="0"/>
              <a:t>au journal des évènements</a:t>
            </a:r>
          </a:p>
          <a:p>
            <a:pPr marL="0" indent="0" algn="ctr">
              <a:buNone/>
            </a:pPr>
            <a:r>
              <a:rPr lang="fr-FR" sz="4000" dirty="0"/>
              <a:t>1/3</a:t>
            </a:r>
          </a:p>
          <a:p>
            <a:pPr marL="0" indent="0" algn="ctr">
              <a:buNone/>
            </a:pPr>
            <a:endParaRPr lang="fr-FR" sz="4000" dirty="0"/>
          </a:p>
          <a:p>
            <a:pPr marL="0" indent="0" algn="ctr">
              <a:buNone/>
            </a:pPr>
            <a:r>
              <a:rPr lang="fr-FR" sz="4000" b="1" dirty="0"/>
              <a:t>Pour enregistrer une observation, il faut :</a:t>
            </a:r>
          </a:p>
          <a:p>
            <a:pPr marL="0" indent="0" algn="ctr">
              <a:buNone/>
            </a:pPr>
            <a:r>
              <a:rPr lang="fr-FR" sz="4000" dirty="0"/>
              <a:t>-Sélectionner le périmètre de l’observation (tous les scrutins ou un scrutin en particulier)</a:t>
            </a:r>
          </a:p>
          <a:p>
            <a:pPr marL="0" indent="0" algn="ctr">
              <a:buNone/>
            </a:pPr>
            <a:r>
              <a:rPr lang="fr-FR" sz="4000" dirty="0"/>
              <a:t>-Saisir l’objet et le texte de l’observation</a:t>
            </a:r>
          </a:p>
          <a:p>
            <a:pPr marL="0" indent="0" algn="ctr">
              <a:buNone/>
            </a:pPr>
            <a:r>
              <a:rPr lang="fr-FR" sz="4000" dirty="0"/>
              <a:t>-Cliquer sur « Enregistrer dans le journal des événements »</a:t>
            </a:r>
          </a:p>
          <a:p>
            <a:pPr marL="0" indent="0" algn="ctr">
              <a:buNone/>
            </a:pPr>
            <a:endParaRPr lang="fr-FR" sz="4000" dirty="0"/>
          </a:p>
          <a:p>
            <a:pPr marL="0" indent="0" algn="ctr">
              <a:buNone/>
            </a:pPr>
            <a:r>
              <a:rPr lang="fr-FR" sz="4000" dirty="0"/>
              <a:t>Les observations sont immédiatement inscrites dans le  journal des événements</a:t>
            </a:r>
          </a:p>
          <a:p>
            <a:pPr marL="0" indent="0" algn="ctr">
              <a:buNone/>
            </a:pPr>
            <a:endParaRPr lang="fr-FR" sz="4000" dirty="0"/>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Espaces BVE et BVEC lors de la période de vote</a:t>
            </a:r>
          </a:p>
        </p:txBody>
      </p:sp>
      <p:pic>
        <p:nvPicPr>
          <p:cNvPr id="11" name="Image 10">
            <a:extLst>
              <a:ext uri="{FF2B5EF4-FFF2-40B4-BE49-F238E27FC236}">
                <a16:creationId xmlns:a16="http://schemas.microsoft.com/office/drawing/2014/main" id="{49CA2A37-82F6-2046-C5BA-988945735BBE}"/>
              </a:ext>
            </a:extLst>
          </p:cNvPr>
          <p:cNvPicPr>
            <a:picLocks noChangeAspect="1"/>
          </p:cNvPicPr>
          <p:nvPr/>
        </p:nvPicPr>
        <p:blipFill>
          <a:blip r:embed="rId2"/>
          <a:stretch>
            <a:fillRect/>
          </a:stretch>
        </p:blipFill>
        <p:spPr>
          <a:xfrm>
            <a:off x="5693991" y="3194864"/>
            <a:ext cx="18693184" cy="10514916"/>
          </a:xfrm>
          <a:prstGeom prst="rect">
            <a:avLst/>
          </a:prstGeom>
        </p:spPr>
      </p:pic>
    </p:spTree>
    <p:extLst>
      <p:ext uri="{BB962C8B-B14F-4D97-AF65-F5344CB8AC3E}">
        <p14:creationId xmlns:p14="http://schemas.microsoft.com/office/powerpoint/2010/main" val="1930352319"/>
      </p:ext>
    </p:extLst>
  </p:cSld>
  <p:clrMapOvr>
    <a:masterClrMapping/>
  </p:clrMapOvr>
  <p:transition spd="slow">
    <p:wipe/>
  </p:transition>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29" y="4172082"/>
            <a:ext cx="5428051" cy="7888310"/>
          </a:xfrm>
        </p:spPr>
        <p:txBody>
          <a:bodyPr anchor="ctr">
            <a:normAutofit/>
          </a:bodyPr>
          <a:lstStyle/>
          <a:p>
            <a:pPr marL="0" indent="0" algn="ctr">
              <a:buNone/>
            </a:pPr>
            <a:r>
              <a:rPr lang="fr-FR" sz="4000" dirty="0"/>
              <a:t>Il est possible </a:t>
            </a:r>
            <a:r>
              <a:rPr lang="fr-FR" sz="4000" b="1" dirty="0"/>
              <a:t>d’ajouter une observation </a:t>
            </a:r>
            <a:r>
              <a:rPr lang="fr-FR" sz="4000" dirty="0"/>
              <a:t>au journal des évènements</a:t>
            </a:r>
          </a:p>
          <a:p>
            <a:pPr marL="0" indent="0" algn="ctr">
              <a:buNone/>
            </a:pPr>
            <a:r>
              <a:rPr lang="fr-FR" sz="4000" dirty="0"/>
              <a:t>2/3</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Espaces BVE et BVEC lors de la période de vote</a:t>
            </a:r>
          </a:p>
        </p:txBody>
      </p:sp>
      <p:pic>
        <p:nvPicPr>
          <p:cNvPr id="13" name="Image 12">
            <a:extLst>
              <a:ext uri="{FF2B5EF4-FFF2-40B4-BE49-F238E27FC236}">
                <a16:creationId xmlns:a16="http://schemas.microsoft.com/office/drawing/2014/main" id="{D92FF2A3-771F-2602-D538-49567DCF636A}"/>
              </a:ext>
            </a:extLst>
          </p:cNvPr>
          <p:cNvPicPr>
            <a:picLocks noChangeAspect="1"/>
          </p:cNvPicPr>
          <p:nvPr/>
        </p:nvPicPr>
        <p:blipFill>
          <a:blip r:embed="rId2"/>
          <a:stretch>
            <a:fillRect/>
          </a:stretch>
        </p:blipFill>
        <p:spPr>
          <a:xfrm>
            <a:off x="5945187" y="3316996"/>
            <a:ext cx="18462236" cy="10385008"/>
          </a:xfrm>
          <a:prstGeom prst="rect">
            <a:avLst/>
          </a:prstGeom>
        </p:spPr>
      </p:pic>
    </p:spTree>
    <p:extLst>
      <p:ext uri="{BB962C8B-B14F-4D97-AF65-F5344CB8AC3E}">
        <p14:creationId xmlns:p14="http://schemas.microsoft.com/office/powerpoint/2010/main" val="1846740588"/>
      </p:ext>
    </p:extLst>
  </p:cSld>
  <p:clrMapOvr>
    <a:masterClrMapping/>
  </p:clrMapOvr>
  <p:transition spd="slow">
    <p:wipe/>
  </p:transition>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29" y="4172082"/>
            <a:ext cx="5428051" cy="7888310"/>
          </a:xfrm>
        </p:spPr>
        <p:txBody>
          <a:bodyPr anchor="ctr">
            <a:normAutofit/>
          </a:bodyPr>
          <a:lstStyle/>
          <a:p>
            <a:pPr marL="0" indent="0" algn="ctr">
              <a:buNone/>
            </a:pPr>
            <a:r>
              <a:rPr lang="fr-FR" sz="4000" dirty="0"/>
              <a:t>Il est possible </a:t>
            </a:r>
            <a:r>
              <a:rPr lang="fr-FR" sz="4000" b="1" dirty="0"/>
              <a:t>d’ajouter une observation </a:t>
            </a:r>
            <a:r>
              <a:rPr lang="fr-FR" sz="4000" dirty="0"/>
              <a:t>au journal des évènements</a:t>
            </a:r>
          </a:p>
          <a:p>
            <a:pPr marL="0" indent="0" algn="ctr">
              <a:buNone/>
            </a:pPr>
            <a:r>
              <a:rPr lang="fr-FR" sz="4000" dirty="0"/>
              <a:t>3/3</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Espaces BVE et BVEC lors de la période de vote</a:t>
            </a:r>
          </a:p>
        </p:txBody>
      </p:sp>
      <p:pic>
        <p:nvPicPr>
          <p:cNvPr id="11" name="Image 10">
            <a:extLst>
              <a:ext uri="{FF2B5EF4-FFF2-40B4-BE49-F238E27FC236}">
                <a16:creationId xmlns:a16="http://schemas.microsoft.com/office/drawing/2014/main" id="{0437E352-5201-E2E1-6D57-FF556A58A976}"/>
              </a:ext>
            </a:extLst>
          </p:cNvPr>
          <p:cNvPicPr>
            <a:picLocks noChangeAspect="1"/>
          </p:cNvPicPr>
          <p:nvPr/>
        </p:nvPicPr>
        <p:blipFill>
          <a:blip r:embed="rId2"/>
          <a:stretch>
            <a:fillRect/>
          </a:stretch>
        </p:blipFill>
        <p:spPr>
          <a:xfrm>
            <a:off x="5659143" y="3181483"/>
            <a:ext cx="18728032" cy="10534518"/>
          </a:xfrm>
          <a:prstGeom prst="rect">
            <a:avLst/>
          </a:prstGeom>
        </p:spPr>
      </p:pic>
    </p:spTree>
    <p:extLst>
      <p:ext uri="{BB962C8B-B14F-4D97-AF65-F5344CB8AC3E}">
        <p14:creationId xmlns:p14="http://schemas.microsoft.com/office/powerpoint/2010/main" val="2996331841"/>
      </p:ext>
    </p:extLst>
  </p:cSld>
  <p:clrMapOvr>
    <a:masterClrMapping/>
  </p:clrMapOvr>
  <p:transition spd="slow">
    <p:wipe/>
  </p:transition>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29" y="4172082"/>
            <a:ext cx="5428051" cy="7888310"/>
          </a:xfrm>
        </p:spPr>
        <p:txBody>
          <a:bodyPr anchor="ctr">
            <a:normAutofit/>
          </a:bodyPr>
          <a:lstStyle/>
          <a:p>
            <a:pPr marL="0" indent="0" algn="ctr">
              <a:buNone/>
            </a:pPr>
            <a:r>
              <a:rPr lang="fr-FR" sz="4000" dirty="0"/>
              <a:t>Sur cet onglet « vérifier les urnes », les membres de bureaux de vote ont accès à la </a:t>
            </a:r>
            <a:r>
              <a:rPr lang="fr-FR" sz="4000" b="1" dirty="0"/>
              <a:t>vérification de l’état du code de scellement</a:t>
            </a:r>
            <a:r>
              <a:rPr lang="fr-FR" sz="4000" dirty="0"/>
              <a:t> en temps réel</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Espaces BVE et BVEC lors de la période de vote</a:t>
            </a:r>
          </a:p>
        </p:txBody>
      </p:sp>
      <p:pic>
        <p:nvPicPr>
          <p:cNvPr id="13" name="Image 12">
            <a:extLst>
              <a:ext uri="{FF2B5EF4-FFF2-40B4-BE49-F238E27FC236}">
                <a16:creationId xmlns:a16="http://schemas.microsoft.com/office/drawing/2014/main" id="{85A35584-B9A0-8CE1-DBA7-EC0F41A4D3FE}"/>
              </a:ext>
            </a:extLst>
          </p:cNvPr>
          <p:cNvPicPr>
            <a:picLocks noChangeAspect="1"/>
          </p:cNvPicPr>
          <p:nvPr/>
        </p:nvPicPr>
        <p:blipFill>
          <a:blip r:embed="rId2"/>
          <a:stretch>
            <a:fillRect/>
          </a:stretch>
        </p:blipFill>
        <p:spPr>
          <a:xfrm>
            <a:off x="5659143" y="3181482"/>
            <a:ext cx="18728032" cy="10534518"/>
          </a:xfrm>
          <a:prstGeom prst="rect">
            <a:avLst/>
          </a:prstGeom>
        </p:spPr>
      </p:pic>
    </p:spTree>
    <p:extLst>
      <p:ext uri="{BB962C8B-B14F-4D97-AF65-F5344CB8AC3E}">
        <p14:creationId xmlns:p14="http://schemas.microsoft.com/office/powerpoint/2010/main" val="3148599473"/>
      </p:ext>
    </p:extLst>
  </p:cSld>
  <p:clrMapOvr>
    <a:masterClrMapping/>
  </p:clrMapOvr>
  <p:transition spd="slow">
    <p:wipe/>
  </p:transition>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29" y="4172082"/>
            <a:ext cx="5428051" cy="7888310"/>
          </a:xfrm>
        </p:spPr>
        <p:txBody>
          <a:bodyPr anchor="ctr">
            <a:normAutofit/>
          </a:bodyPr>
          <a:lstStyle/>
          <a:p>
            <a:pPr marL="0" indent="0" algn="ctr">
              <a:buNone/>
            </a:pPr>
            <a:r>
              <a:rPr lang="fr-FR" sz="4000" dirty="0"/>
              <a:t>Il est possible de consulter </a:t>
            </a:r>
            <a:r>
              <a:rPr lang="fr-FR" sz="4000" b="1" dirty="0"/>
              <a:t>l’historique</a:t>
            </a:r>
            <a:r>
              <a:rPr lang="fr-FR" sz="4000" dirty="0"/>
              <a:t> du code de scellement</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Espaces BVE et BVEC lors de la période de vote</a:t>
            </a:r>
          </a:p>
        </p:txBody>
      </p:sp>
      <p:pic>
        <p:nvPicPr>
          <p:cNvPr id="11" name="Image 10">
            <a:extLst>
              <a:ext uri="{FF2B5EF4-FFF2-40B4-BE49-F238E27FC236}">
                <a16:creationId xmlns:a16="http://schemas.microsoft.com/office/drawing/2014/main" id="{3170B1FA-75F9-2BE5-89F4-AA75E65DBBDA}"/>
              </a:ext>
            </a:extLst>
          </p:cNvPr>
          <p:cNvPicPr>
            <a:picLocks noChangeAspect="1"/>
          </p:cNvPicPr>
          <p:nvPr/>
        </p:nvPicPr>
        <p:blipFill>
          <a:blip r:embed="rId2"/>
          <a:stretch>
            <a:fillRect/>
          </a:stretch>
        </p:blipFill>
        <p:spPr>
          <a:xfrm>
            <a:off x="5647297" y="3194864"/>
            <a:ext cx="18704242" cy="10521136"/>
          </a:xfrm>
          <a:prstGeom prst="rect">
            <a:avLst/>
          </a:prstGeom>
        </p:spPr>
      </p:pic>
    </p:spTree>
    <p:extLst>
      <p:ext uri="{BB962C8B-B14F-4D97-AF65-F5344CB8AC3E}">
        <p14:creationId xmlns:p14="http://schemas.microsoft.com/office/powerpoint/2010/main" val="2021374946"/>
      </p:ext>
    </p:extLst>
  </p:cSld>
  <p:clrMapOvr>
    <a:masterClrMapping/>
  </p:clrMapOvr>
  <p:transition spd="slow">
    <p:wipe/>
  </p:transition>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2468286" y="6349284"/>
            <a:ext cx="19450594" cy="7366716"/>
          </a:xfrm>
        </p:spPr>
        <p:txBody>
          <a:bodyPr anchor="ctr">
            <a:normAutofit/>
          </a:bodyPr>
          <a:lstStyle/>
          <a:p>
            <a:pPr marL="0" marR="0" lvl="0" indent="0" algn="ctr" rtl="0">
              <a:spcBef>
                <a:spcPts val="0"/>
              </a:spcBef>
              <a:spcAft>
                <a:spcPts val="0"/>
              </a:spcAft>
              <a:buClr>
                <a:schemeClr val="dk1"/>
              </a:buClr>
              <a:buSzPts val="4000"/>
              <a:buNone/>
            </a:pPr>
            <a:r>
              <a:rPr lang="fr-FR" sz="6000" b="1" dirty="0">
                <a:latin typeface="Calibri (Corps)"/>
              </a:rPr>
              <a:t>2. </a:t>
            </a:r>
            <a:r>
              <a:rPr lang="fr-FR" sz="6000" b="1" i="0" u="none" strike="noStrike" cap="none" dirty="0">
                <a:solidFill>
                  <a:schemeClr val="dk1"/>
                </a:solidFill>
                <a:latin typeface="Calibri (Corps)"/>
                <a:ea typeface="Source Sans Pro ExtraLight"/>
                <a:cs typeface="Source Sans Pro ExtraLight"/>
                <a:sym typeface="Source Sans Pro ExtraLight"/>
              </a:rPr>
              <a:t>Illustrations de l’espace de vote</a:t>
            </a:r>
          </a:p>
          <a:p>
            <a:pPr marL="0" marR="0" lvl="0" indent="0" algn="ctr" rtl="0">
              <a:spcBef>
                <a:spcPts val="0"/>
              </a:spcBef>
              <a:spcAft>
                <a:spcPts val="0"/>
              </a:spcAft>
              <a:buClr>
                <a:schemeClr val="dk1"/>
              </a:buClr>
              <a:buSzPts val="4000"/>
              <a:buNone/>
            </a:pPr>
            <a:endParaRPr lang="fr-FR" sz="6000" dirty="0">
              <a:latin typeface="Calibri (Corps)"/>
            </a:endParaRPr>
          </a:p>
          <a:p>
            <a:pPr marL="0" indent="0" algn="ctr">
              <a:spcBef>
                <a:spcPts val="1800"/>
              </a:spcBef>
              <a:buClr>
                <a:schemeClr val="dk1"/>
              </a:buClr>
              <a:buSzPts val="3200"/>
              <a:buNone/>
            </a:pPr>
            <a:r>
              <a:rPr lang="fr-FR" sz="6000" b="1" i="1" dirty="0">
                <a:solidFill>
                  <a:schemeClr val="dk1"/>
                </a:solidFill>
                <a:latin typeface="Calibri (Corps)"/>
                <a:ea typeface="Source Sans Pro ExtraLight"/>
                <a:cs typeface="Source Sans Pro ExtraLight"/>
                <a:sym typeface="Source Sans Pro ExtraLight"/>
              </a:rPr>
              <a:t>G</a:t>
            </a:r>
            <a:r>
              <a:rPr lang="fr-FR" sz="6000" b="1" i="1" u="none" strike="noStrike" cap="none" dirty="0">
                <a:solidFill>
                  <a:schemeClr val="dk1"/>
                </a:solidFill>
                <a:latin typeface="Calibri (Corps)"/>
                <a:ea typeface="Source Sans Pro ExtraLight"/>
                <a:cs typeface="Source Sans Pro ExtraLight"/>
                <a:sym typeface="Source Sans Pro ExtraLight"/>
              </a:rPr>
              <a:t>/ </a:t>
            </a:r>
            <a:r>
              <a:rPr lang="fr-FR" sz="6000" b="1" dirty="0">
                <a:solidFill>
                  <a:schemeClr val="tx1"/>
                </a:solidFill>
              </a:rPr>
              <a:t>Clôture du vote</a:t>
            </a:r>
          </a:p>
          <a:p>
            <a:pPr marL="0" marR="0" lvl="0" indent="0" algn="ctr" rtl="0">
              <a:spcBef>
                <a:spcPts val="1800"/>
              </a:spcBef>
              <a:spcAft>
                <a:spcPts val="0"/>
              </a:spcAft>
              <a:buClr>
                <a:schemeClr val="dk1"/>
              </a:buClr>
              <a:buSzPts val="3200"/>
              <a:buFont typeface="Arial"/>
              <a:buNone/>
            </a:pPr>
            <a:endParaRPr lang="fr-FR" sz="6000" dirty="0">
              <a:latin typeface="Calibri (Corps)"/>
            </a:endParaRPr>
          </a:p>
          <a:p>
            <a:pPr marL="1962211" marR="0" lvl="1" indent="-488950" algn="ctr" rtl="0">
              <a:spcBef>
                <a:spcPts val="1800"/>
              </a:spcBef>
              <a:spcAft>
                <a:spcPts val="0"/>
              </a:spcAft>
              <a:buClr>
                <a:schemeClr val="dk2"/>
              </a:buClr>
              <a:buSzPts val="4000"/>
              <a:buFont typeface="Noto Sans Symbols"/>
              <a:buNone/>
            </a:pPr>
            <a:endParaRPr lang="fr-FR" sz="4000" b="1" i="0" u="none" strike="noStrike" cap="none" dirty="0">
              <a:solidFill>
                <a:schemeClr val="dk1"/>
              </a:solidFill>
              <a:latin typeface="Source Sans Pro ExtraLight"/>
              <a:ea typeface="Source Sans Pro ExtraLight"/>
              <a:cs typeface="Source Sans Pro ExtraLight"/>
              <a:sym typeface="Source Sans Pro ExtraLight"/>
            </a:endParaRPr>
          </a:p>
          <a:p>
            <a:pPr marL="1962211" marR="0" lvl="1" indent="-488950" algn="ctr" rtl="0">
              <a:spcBef>
                <a:spcPts val="1800"/>
              </a:spcBef>
              <a:spcAft>
                <a:spcPts val="0"/>
              </a:spcAft>
              <a:buClr>
                <a:schemeClr val="dk2"/>
              </a:buClr>
              <a:buSzPts val="4000"/>
              <a:buFont typeface="Noto Sans Symbols"/>
              <a:buNone/>
            </a:pPr>
            <a:endParaRPr lang="fr-FR" sz="4000" b="1" i="0" u="none" strike="noStrike" cap="none" dirty="0">
              <a:solidFill>
                <a:schemeClr val="dk1"/>
              </a:solidFill>
              <a:latin typeface="Source Sans Pro ExtraLight"/>
              <a:ea typeface="Source Sans Pro ExtraLight"/>
              <a:cs typeface="Source Sans Pro ExtraLight"/>
              <a:sym typeface="Source Sans Pro ExtraLight"/>
            </a:endParaRPr>
          </a:p>
          <a:p>
            <a:pPr marL="0" marR="0" lvl="0" indent="0" algn="l" rtl="0">
              <a:spcBef>
                <a:spcPts val="0"/>
              </a:spcBef>
              <a:spcAft>
                <a:spcPts val="0"/>
              </a:spcAft>
              <a:buClr>
                <a:schemeClr val="dk1"/>
              </a:buClr>
              <a:buSzPts val="3200"/>
              <a:buNone/>
            </a:pPr>
            <a:endParaRPr lang="fr-FR" sz="6000" b="1" dirty="0"/>
          </a:p>
          <a:p>
            <a:pPr marL="0" indent="0">
              <a:buNone/>
            </a:pPr>
            <a:endParaRPr lang="fr-FR" sz="4000" dirty="0"/>
          </a:p>
        </p:txBody>
      </p:sp>
    </p:spTree>
    <p:extLst>
      <p:ext uri="{BB962C8B-B14F-4D97-AF65-F5344CB8AC3E}">
        <p14:creationId xmlns:p14="http://schemas.microsoft.com/office/powerpoint/2010/main" val="878786673"/>
      </p:ext>
    </p:extLst>
  </p:cSld>
  <p:clrMapOvr>
    <a:masterClrMapping/>
  </p:clrMapOvr>
  <p:transition spd="slow">
    <p:wipe/>
  </p:transition>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29" y="4172082"/>
            <a:ext cx="5428051" cy="7888310"/>
          </a:xfrm>
        </p:spPr>
        <p:txBody>
          <a:bodyPr anchor="ctr">
            <a:normAutofit/>
          </a:bodyPr>
          <a:lstStyle/>
          <a:p>
            <a:pPr marL="0" indent="0" algn="ctr">
              <a:buNone/>
            </a:pPr>
            <a:r>
              <a:rPr lang="fr-FR" sz="4000" dirty="0"/>
              <a:t>Les électeurs connectés avant l’heure de clôture disposent de </a:t>
            </a:r>
            <a:r>
              <a:rPr lang="fr-FR" sz="4000" b="1" dirty="0"/>
              <a:t>20 minutes pour finaliser leurs votes</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Clôture du vote</a:t>
            </a:r>
          </a:p>
        </p:txBody>
      </p:sp>
      <p:pic>
        <p:nvPicPr>
          <p:cNvPr id="13" name="Image 12">
            <a:extLst>
              <a:ext uri="{FF2B5EF4-FFF2-40B4-BE49-F238E27FC236}">
                <a16:creationId xmlns:a16="http://schemas.microsoft.com/office/drawing/2014/main" id="{AEF80B17-E1B3-E793-E08F-F3A4758F1DB8}"/>
              </a:ext>
            </a:extLst>
          </p:cNvPr>
          <p:cNvPicPr>
            <a:picLocks noChangeAspect="1"/>
          </p:cNvPicPr>
          <p:nvPr/>
        </p:nvPicPr>
        <p:blipFill>
          <a:blip r:embed="rId2"/>
          <a:stretch>
            <a:fillRect/>
          </a:stretch>
        </p:blipFill>
        <p:spPr>
          <a:xfrm>
            <a:off x="5645642" y="3194864"/>
            <a:ext cx="18704242" cy="10521136"/>
          </a:xfrm>
          <a:prstGeom prst="rect">
            <a:avLst/>
          </a:prstGeom>
        </p:spPr>
      </p:pic>
    </p:spTree>
    <p:extLst>
      <p:ext uri="{BB962C8B-B14F-4D97-AF65-F5344CB8AC3E}">
        <p14:creationId xmlns:p14="http://schemas.microsoft.com/office/powerpoint/2010/main" val="2078286617"/>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a:solidFill>
                  <a:schemeClr val="bg1"/>
                </a:solidFill>
              </a:rPr>
              <a:t>Données personnelles</a:t>
            </a:r>
            <a:endParaRPr lang="fr-FR" sz="4800" dirty="0">
              <a:solidFill>
                <a:schemeClr val="bg1"/>
              </a:solidFill>
            </a:endParaRPr>
          </a:p>
        </p:txBody>
      </p:sp>
      <p:pic>
        <p:nvPicPr>
          <p:cNvPr id="11" name="Image 10">
            <a:extLst>
              <a:ext uri="{FF2B5EF4-FFF2-40B4-BE49-F238E27FC236}">
                <a16:creationId xmlns:a16="http://schemas.microsoft.com/office/drawing/2014/main" id="{A740D59B-1C3B-126E-0C97-8508C2C6C272}"/>
              </a:ext>
            </a:extLst>
          </p:cNvPr>
          <p:cNvPicPr>
            <a:picLocks noChangeAspect="1"/>
          </p:cNvPicPr>
          <p:nvPr/>
        </p:nvPicPr>
        <p:blipFill>
          <a:blip r:embed="rId2"/>
          <a:stretch>
            <a:fillRect/>
          </a:stretch>
        </p:blipFill>
        <p:spPr>
          <a:xfrm>
            <a:off x="1953272" y="3181482"/>
            <a:ext cx="18728032" cy="10534518"/>
          </a:xfrm>
          <a:prstGeom prst="rect">
            <a:avLst/>
          </a:prstGeom>
          <a:ln>
            <a:solidFill>
              <a:schemeClr val="tx1"/>
            </a:solidFill>
          </a:ln>
        </p:spPr>
      </p:pic>
    </p:spTree>
    <p:extLst>
      <p:ext uri="{BB962C8B-B14F-4D97-AF65-F5344CB8AC3E}">
        <p14:creationId xmlns:p14="http://schemas.microsoft.com/office/powerpoint/2010/main" val="2935566239"/>
      </p:ext>
    </p:extLst>
  </p:cSld>
  <p:clrMapOvr>
    <a:masterClrMapping/>
  </p:clrMapOvr>
  <p:transition spd="slow">
    <p:wipe/>
  </p:transition>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29" y="4172082"/>
            <a:ext cx="5428051" cy="7888310"/>
          </a:xfrm>
        </p:spPr>
        <p:txBody>
          <a:bodyPr anchor="ctr">
            <a:normAutofit/>
          </a:bodyPr>
          <a:lstStyle/>
          <a:p>
            <a:pPr marL="0" indent="0" algn="ctr">
              <a:buNone/>
            </a:pPr>
            <a:r>
              <a:rPr lang="fr-FR" sz="4000" dirty="0"/>
              <a:t>Pour les électeurs connectés après l’heure de clôture : le vote est </a:t>
            </a:r>
            <a:r>
              <a:rPr lang="fr-FR" sz="4000" b="1" dirty="0"/>
              <a:t>déclaré clos</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Clôture du vote</a:t>
            </a:r>
          </a:p>
        </p:txBody>
      </p:sp>
      <p:pic>
        <p:nvPicPr>
          <p:cNvPr id="11" name="Image 10">
            <a:extLst>
              <a:ext uri="{FF2B5EF4-FFF2-40B4-BE49-F238E27FC236}">
                <a16:creationId xmlns:a16="http://schemas.microsoft.com/office/drawing/2014/main" id="{DABB8D05-7B49-D965-29B8-D88757E599D7}"/>
              </a:ext>
            </a:extLst>
          </p:cNvPr>
          <p:cNvPicPr>
            <a:picLocks noChangeAspect="1"/>
          </p:cNvPicPr>
          <p:nvPr/>
        </p:nvPicPr>
        <p:blipFill>
          <a:blip r:embed="rId2"/>
          <a:stretch>
            <a:fillRect/>
          </a:stretch>
        </p:blipFill>
        <p:spPr>
          <a:xfrm>
            <a:off x="5682933" y="3194864"/>
            <a:ext cx="18704242" cy="10521136"/>
          </a:xfrm>
          <a:prstGeom prst="rect">
            <a:avLst/>
          </a:prstGeom>
        </p:spPr>
      </p:pic>
    </p:spTree>
    <p:extLst>
      <p:ext uri="{BB962C8B-B14F-4D97-AF65-F5344CB8AC3E}">
        <p14:creationId xmlns:p14="http://schemas.microsoft.com/office/powerpoint/2010/main" val="4280855501"/>
      </p:ext>
    </p:extLst>
  </p:cSld>
  <p:clrMapOvr>
    <a:masterClrMapping/>
  </p:clrMapOvr>
  <p:transition spd="slow">
    <p:wipe/>
  </p:transition>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122845" y="6408378"/>
            <a:ext cx="23060293" cy="7366716"/>
          </a:xfrm>
        </p:spPr>
        <p:txBody>
          <a:bodyPr anchor="ctr">
            <a:normAutofit/>
          </a:bodyPr>
          <a:lstStyle/>
          <a:p>
            <a:pPr marL="0" marR="0" lvl="0" indent="0" algn="ctr" rtl="0">
              <a:spcBef>
                <a:spcPts val="0"/>
              </a:spcBef>
              <a:spcAft>
                <a:spcPts val="0"/>
              </a:spcAft>
              <a:buClr>
                <a:schemeClr val="dk1"/>
              </a:buClr>
              <a:buSzPts val="4000"/>
              <a:buNone/>
            </a:pPr>
            <a:r>
              <a:rPr lang="fr-FR" sz="6000" b="1" dirty="0">
                <a:latin typeface="Calibri (Corps)"/>
              </a:rPr>
              <a:t>2. </a:t>
            </a:r>
            <a:r>
              <a:rPr lang="fr-FR" sz="6000" b="1" i="0" u="none" strike="noStrike" cap="none" dirty="0">
                <a:solidFill>
                  <a:schemeClr val="dk1"/>
                </a:solidFill>
                <a:latin typeface="Calibri (Corps)"/>
                <a:ea typeface="Source Sans Pro ExtraLight"/>
                <a:cs typeface="Source Sans Pro ExtraLight"/>
                <a:sym typeface="Source Sans Pro ExtraLight"/>
              </a:rPr>
              <a:t>Illustrations de l’espace de vote</a:t>
            </a:r>
          </a:p>
          <a:p>
            <a:pPr marL="0" marR="0" lvl="0" indent="0" algn="ctr" rtl="0">
              <a:spcBef>
                <a:spcPts val="0"/>
              </a:spcBef>
              <a:spcAft>
                <a:spcPts val="0"/>
              </a:spcAft>
              <a:buClr>
                <a:schemeClr val="dk1"/>
              </a:buClr>
              <a:buSzPts val="4000"/>
              <a:buNone/>
            </a:pPr>
            <a:endParaRPr lang="fr-FR" sz="6000" dirty="0">
              <a:latin typeface="Calibri (Corps)"/>
            </a:endParaRPr>
          </a:p>
          <a:p>
            <a:pPr marL="0" indent="0" algn="ctr">
              <a:spcBef>
                <a:spcPts val="1800"/>
              </a:spcBef>
              <a:buClr>
                <a:schemeClr val="dk1"/>
              </a:buClr>
              <a:buSzPts val="3200"/>
              <a:buNone/>
            </a:pPr>
            <a:r>
              <a:rPr lang="fr-FR" sz="6000" b="1" i="1" u="none" strike="noStrike" cap="none" dirty="0">
                <a:solidFill>
                  <a:schemeClr val="dk1"/>
                </a:solidFill>
                <a:latin typeface="Calibri (Corps)"/>
                <a:ea typeface="Source Sans Pro ExtraLight"/>
                <a:cs typeface="Source Sans Pro ExtraLight"/>
                <a:sym typeface="Source Sans Pro ExtraLight"/>
              </a:rPr>
              <a:t>H/ </a:t>
            </a:r>
            <a:r>
              <a:rPr lang="fr-FR" sz="6000" b="1" dirty="0">
                <a:solidFill>
                  <a:schemeClr val="tx1"/>
                </a:solidFill>
              </a:rPr>
              <a:t>Dépouillement par les présidents des bureaux de vote centralisateur</a:t>
            </a:r>
          </a:p>
          <a:p>
            <a:pPr marL="0" indent="0" algn="ctr">
              <a:spcBef>
                <a:spcPts val="1800"/>
              </a:spcBef>
              <a:buClr>
                <a:schemeClr val="dk1"/>
              </a:buClr>
              <a:buSzPts val="3200"/>
              <a:buNone/>
            </a:pPr>
            <a:endParaRPr lang="fr-FR" sz="6000" b="1" dirty="0">
              <a:solidFill>
                <a:schemeClr val="tx1"/>
              </a:solidFill>
            </a:endParaRPr>
          </a:p>
          <a:p>
            <a:pPr marL="0" marR="0" lvl="0" indent="0" algn="ctr" rtl="0">
              <a:spcBef>
                <a:spcPts val="1800"/>
              </a:spcBef>
              <a:spcAft>
                <a:spcPts val="0"/>
              </a:spcAft>
              <a:buClr>
                <a:schemeClr val="dk1"/>
              </a:buClr>
              <a:buSzPts val="3200"/>
              <a:buFont typeface="Arial"/>
              <a:buNone/>
            </a:pPr>
            <a:endParaRPr lang="fr-FR" sz="6000" dirty="0">
              <a:latin typeface="Calibri (Corps)"/>
            </a:endParaRPr>
          </a:p>
          <a:p>
            <a:pPr marL="1962211" marR="0" lvl="1" indent="-488950" algn="ctr" rtl="0">
              <a:spcBef>
                <a:spcPts val="1800"/>
              </a:spcBef>
              <a:spcAft>
                <a:spcPts val="0"/>
              </a:spcAft>
              <a:buClr>
                <a:schemeClr val="dk2"/>
              </a:buClr>
              <a:buSzPts val="4000"/>
              <a:buFont typeface="Noto Sans Symbols"/>
              <a:buNone/>
            </a:pPr>
            <a:endParaRPr lang="fr-FR" sz="4000" b="1" i="0" u="none" strike="noStrike" cap="none" dirty="0">
              <a:solidFill>
                <a:schemeClr val="dk1"/>
              </a:solidFill>
              <a:latin typeface="Source Sans Pro ExtraLight"/>
              <a:ea typeface="Source Sans Pro ExtraLight"/>
              <a:cs typeface="Source Sans Pro ExtraLight"/>
              <a:sym typeface="Source Sans Pro ExtraLight"/>
            </a:endParaRPr>
          </a:p>
          <a:p>
            <a:pPr marL="1962211" marR="0" lvl="1" indent="-488950" algn="ctr" rtl="0">
              <a:spcBef>
                <a:spcPts val="1800"/>
              </a:spcBef>
              <a:spcAft>
                <a:spcPts val="0"/>
              </a:spcAft>
              <a:buClr>
                <a:schemeClr val="dk2"/>
              </a:buClr>
              <a:buSzPts val="4000"/>
              <a:buFont typeface="Noto Sans Symbols"/>
              <a:buNone/>
            </a:pPr>
            <a:endParaRPr lang="fr-FR" sz="4000" b="1" i="0" u="none" strike="noStrike" cap="none" dirty="0">
              <a:solidFill>
                <a:schemeClr val="dk1"/>
              </a:solidFill>
              <a:latin typeface="Source Sans Pro ExtraLight"/>
              <a:ea typeface="Source Sans Pro ExtraLight"/>
              <a:cs typeface="Source Sans Pro ExtraLight"/>
              <a:sym typeface="Source Sans Pro ExtraLight"/>
            </a:endParaRPr>
          </a:p>
          <a:p>
            <a:pPr marL="0" marR="0" lvl="0" indent="0" algn="l" rtl="0">
              <a:spcBef>
                <a:spcPts val="0"/>
              </a:spcBef>
              <a:spcAft>
                <a:spcPts val="0"/>
              </a:spcAft>
              <a:buClr>
                <a:schemeClr val="dk1"/>
              </a:buClr>
              <a:buSzPts val="3200"/>
              <a:buNone/>
            </a:pPr>
            <a:endParaRPr lang="fr-FR" sz="6000" b="1" dirty="0"/>
          </a:p>
          <a:p>
            <a:pPr marL="0" indent="0">
              <a:buNone/>
            </a:pPr>
            <a:endParaRPr lang="fr-FR" sz="4000" dirty="0"/>
          </a:p>
        </p:txBody>
      </p:sp>
    </p:spTree>
    <p:extLst>
      <p:ext uri="{BB962C8B-B14F-4D97-AF65-F5344CB8AC3E}">
        <p14:creationId xmlns:p14="http://schemas.microsoft.com/office/powerpoint/2010/main" val="1763945944"/>
      </p:ext>
    </p:extLst>
  </p:cSld>
  <p:clrMapOvr>
    <a:masterClrMapping/>
  </p:clrMapOvr>
  <p:transition spd="slow">
    <p:wipe/>
  </p:transition>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29" y="4172082"/>
            <a:ext cx="5428051" cy="7888310"/>
          </a:xfrm>
        </p:spPr>
        <p:txBody>
          <a:bodyPr anchor="ctr">
            <a:normAutofit/>
          </a:bodyPr>
          <a:lstStyle/>
          <a:p>
            <a:pPr marL="0" indent="0" algn="ctr">
              <a:buNone/>
            </a:pPr>
            <a:r>
              <a:rPr lang="fr-FR" sz="4000" dirty="0"/>
              <a:t>A l’issue du délai de 20 minutes laissé aux électeurs pour terminer leurs votes après l’heure de clôture, se connecter à l’espace de vote via l’identifiant personnel d’un membre du BVEC, puis cliquer sur </a:t>
            </a:r>
            <a:r>
              <a:rPr lang="fr-FR" sz="4000" b="1" dirty="0"/>
              <a:t>« Dépouiller »</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Dépouillement par les présidents des bureaux de vote centralisateur</a:t>
            </a:r>
          </a:p>
        </p:txBody>
      </p:sp>
      <p:pic>
        <p:nvPicPr>
          <p:cNvPr id="13" name="Image 12">
            <a:extLst>
              <a:ext uri="{FF2B5EF4-FFF2-40B4-BE49-F238E27FC236}">
                <a16:creationId xmlns:a16="http://schemas.microsoft.com/office/drawing/2014/main" id="{E22FE37D-B31E-E35E-3F02-0B22A0B97046}"/>
              </a:ext>
            </a:extLst>
          </p:cNvPr>
          <p:cNvPicPr>
            <a:picLocks noChangeAspect="1"/>
          </p:cNvPicPr>
          <p:nvPr/>
        </p:nvPicPr>
        <p:blipFill>
          <a:blip r:embed="rId2"/>
          <a:stretch>
            <a:fillRect/>
          </a:stretch>
        </p:blipFill>
        <p:spPr>
          <a:xfrm>
            <a:off x="5770133" y="3194864"/>
            <a:ext cx="18635726" cy="10482596"/>
          </a:xfrm>
          <a:prstGeom prst="rect">
            <a:avLst/>
          </a:prstGeom>
        </p:spPr>
      </p:pic>
    </p:spTree>
    <p:extLst>
      <p:ext uri="{BB962C8B-B14F-4D97-AF65-F5344CB8AC3E}">
        <p14:creationId xmlns:p14="http://schemas.microsoft.com/office/powerpoint/2010/main" val="2083044534"/>
      </p:ext>
    </p:extLst>
  </p:cSld>
  <p:clrMapOvr>
    <a:masterClrMapping/>
  </p:clrMapOvr>
  <p:transition spd="slow">
    <p:wipe/>
  </p:transition>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29" y="4172082"/>
            <a:ext cx="5428051" cy="7888310"/>
          </a:xfrm>
        </p:spPr>
        <p:txBody>
          <a:bodyPr anchor="ctr">
            <a:normAutofit/>
          </a:bodyPr>
          <a:lstStyle/>
          <a:p>
            <a:pPr marL="0" indent="0" algn="ctr">
              <a:buNone/>
            </a:pPr>
            <a:r>
              <a:rPr lang="fr-FR" sz="4000" dirty="0"/>
              <a:t>Une page de synthèse présente </a:t>
            </a:r>
            <a:r>
              <a:rPr lang="fr-FR" sz="4000" b="1" dirty="0"/>
              <a:t>les étapes de la procédure. </a:t>
            </a:r>
          </a:p>
          <a:p>
            <a:pPr marL="0" indent="0" algn="ctr">
              <a:buNone/>
            </a:pPr>
            <a:endParaRPr lang="fr-FR" sz="4000" dirty="0"/>
          </a:p>
          <a:p>
            <a:pPr marL="0" indent="0" algn="ctr">
              <a:buNone/>
            </a:pPr>
            <a:r>
              <a:rPr lang="fr-FR" sz="4000" dirty="0"/>
              <a:t>Pour lancer la procédure, cliquer sur le bouton « Commencer ».</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Dépouillement par les présidents des bureaux de vote centralisateur</a:t>
            </a:r>
          </a:p>
        </p:txBody>
      </p:sp>
      <p:pic>
        <p:nvPicPr>
          <p:cNvPr id="11" name="Image 10">
            <a:extLst>
              <a:ext uri="{FF2B5EF4-FFF2-40B4-BE49-F238E27FC236}">
                <a16:creationId xmlns:a16="http://schemas.microsoft.com/office/drawing/2014/main" id="{CD00C554-538B-E1B7-B160-7740FC168344}"/>
              </a:ext>
            </a:extLst>
          </p:cNvPr>
          <p:cNvPicPr>
            <a:picLocks noChangeAspect="1"/>
          </p:cNvPicPr>
          <p:nvPr/>
        </p:nvPicPr>
        <p:blipFill>
          <a:blip r:embed="rId2"/>
          <a:stretch>
            <a:fillRect/>
          </a:stretch>
        </p:blipFill>
        <p:spPr>
          <a:xfrm>
            <a:off x="5710570" y="3194864"/>
            <a:ext cx="18676596" cy="10505585"/>
          </a:xfrm>
          <a:prstGeom prst="rect">
            <a:avLst/>
          </a:prstGeom>
        </p:spPr>
      </p:pic>
    </p:spTree>
    <p:extLst>
      <p:ext uri="{BB962C8B-B14F-4D97-AF65-F5344CB8AC3E}">
        <p14:creationId xmlns:p14="http://schemas.microsoft.com/office/powerpoint/2010/main" val="2761459432"/>
      </p:ext>
    </p:extLst>
  </p:cSld>
  <p:clrMapOvr>
    <a:masterClrMapping/>
  </p:clrMapOvr>
  <p:transition spd="slow">
    <p:wipe/>
  </p:transition>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60612" y="4829058"/>
            <a:ext cx="5428051" cy="7888310"/>
          </a:xfrm>
        </p:spPr>
        <p:txBody>
          <a:bodyPr anchor="ctr">
            <a:normAutofit/>
          </a:bodyPr>
          <a:lstStyle/>
          <a:p>
            <a:pPr marL="0" indent="0" algn="ctr">
              <a:buNone/>
            </a:pPr>
            <a:r>
              <a:rPr lang="fr-FR" sz="4000" b="1" u="sng" dirty="0"/>
              <a:t>1</a:t>
            </a:r>
            <a:r>
              <a:rPr lang="fr-FR" sz="4000" b="1" u="sng" baseline="30000" dirty="0"/>
              <a:t>ère</a:t>
            </a:r>
            <a:r>
              <a:rPr lang="fr-FR" sz="4000" b="1" u="sng" dirty="0"/>
              <a:t> étape : </a:t>
            </a:r>
          </a:p>
          <a:p>
            <a:pPr marL="0" indent="0" algn="ctr">
              <a:buNone/>
            </a:pPr>
            <a:r>
              <a:rPr lang="fr-FR" sz="4000" dirty="0"/>
              <a:t>Dans un premier temps, vérifier l’intégrité du système de vote et les alertes enregistrées dans le système de vote, en cliquant sur le bouton « Lancer la vérification »</a:t>
            </a:r>
          </a:p>
          <a:p>
            <a:pPr marL="0" indent="0" algn="ctr">
              <a:buNone/>
            </a:pPr>
            <a:endParaRPr lang="fr-FR" sz="4000" dirty="0"/>
          </a:p>
          <a:p>
            <a:pPr marL="0" indent="0" algn="ctr">
              <a:buNone/>
            </a:pPr>
            <a:r>
              <a:rPr lang="fr-FR" sz="4000" dirty="0"/>
              <a:t>1/2</a:t>
            </a:r>
          </a:p>
          <a:p>
            <a:pPr marL="0" indent="0" algn="ctr">
              <a:buNone/>
            </a:pPr>
            <a:endParaRPr lang="fr-FR" sz="4000" dirty="0"/>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Dépouillement par les présidents des bureaux de vote centralisateur</a:t>
            </a:r>
          </a:p>
        </p:txBody>
      </p:sp>
      <p:pic>
        <p:nvPicPr>
          <p:cNvPr id="11" name="Image 10">
            <a:extLst>
              <a:ext uri="{FF2B5EF4-FFF2-40B4-BE49-F238E27FC236}">
                <a16:creationId xmlns:a16="http://schemas.microsoft.com/office/drawing/2014/main" id="{9D39B3EA-66E6-8579-0E3B-67A5FB0AD35A}"/>
              </a:ext>
            </a:extLst>
          </p:cNvPr>
          <p:cNvPicPr>
            <a:picLocks noChangeAspect="1"/>
          </p:cNvPicPr>
          <p:nvPr/>
        </p:nvPicPr>
        <p:blipFill>
          <a:blip r:embed="rId2"/>
          <a:stretch>
            <a:fillRect/>
          </a:stretch>
        </p:blipFill>
        <p:spPr>
          <a:xfrm>
            <a:off x="5749274" y="3194864"/>
            <a:ext cx="18637892" cy="10483814"/>
          </a:xfrm>
          <a:prstGeom prst="rect">
            <a:avLst/>
          </a:prstGeom>
        </p:spPr>
      </p:pic>
      <p:cxnSp>
        <p:nvCxnSpPr>
          <p:cNvPr id="5" name="Connecteur droit avec flèche 4">
            <a:extLst>
              <a:ext uri="{FF2B5EF4-FFF2-40B4-BE49-F238E27FC236}">
                <a16:creationId xmlns:a16="http://schemas.microsoft.com/office/drawing/2014/main" id="{E3173615-02B2-9022-BC73-880262A74491}"/>
              </a:ext>
            </a:extLst>
          </p:cNvPr>
          <p:cNvCxnSpPr>
            <a:cxnSpLocks/>
          </p:cNvCxnSpPr>
          <p:nvPr/>
        </p:nvCxnSpPr>
        <p:spPr>
          <a:xfrm flipV="1">
            <a:off x="16003587" y="10287000"/>
            <a:ext cx="0" cy="68580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202106200"/>
      </p:ext>
    </p:extLst>
  </p:cSld>
  <p:clrMapOvr>
    <a:masterClrMapping/>
  </p:clrMapOvr>
  <p:transition spd="slow">
    <p:wipe/>
  </p:transition>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29" y="4172082"/>
            <a:ext cx="5428051" cy="7888310"/>
          </a:xfrm>
        </p:spPr>
        <p:txBody>
          <a:bodyPr anchor="ctr">
            <a:normAutofit/>
          </a:bodyPr>
          <a:lstStyle/>
          <a:p>
            <a:pPr marL="0" indent="0" algn="ctr">
              <a:buNone/>
            </a:pPr>
            <a:r>
              <a:rPr lang="fr-FR" sz="4000" b="1" u="sng" dirty="0"/>
              <a:t>1</a:t>
            </a:r>
            <a:r>
              <a:rPr lang="fr-FR" sz="4000" b="1" u="sng" baseline="30000" dirty="0"/>
              <a:t>ère</a:t>
            </a:r>
            <a:r>
              <a:rPr lang="fr-FR" sz="4000" b="1" u="sng" dirty="0"/>
              <a:t> étape : </a:t>
            </a:r>
            <a:endParaRPr lang="fr-FR" sz="4000" dirty="0"/>
          </a:p>
          <a:p>
            <a:pPr marL="0" indent="0" algn="ctr">
              <a:buNone/>
            </a:pPr>
            <a:r>
              <a:rPr lang="fr-FR" sz="4000" dirty="0"/>
              <a:t>Vérifier que le code de scellement est demeuré inchangé depuis le scellement du système de vote et prendre connaissance des alertes éventuelles, puis cliquer sur le bouton « Charger les clés de déchiffrement ».</a:t>
            </a:r>
          </a:p>
          <a:p>
            <a:pPr marL="0" indent="0" algn="ctr">
              <a:buNone/>
            </a:pPr>
            <a:r>
              <a:rPr lang="fr-FR" sz="4000" dirty="0"/>
              <a:t>2/2</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Dépouillement par les présidents des bureaux de vote centralisateur</a:t>
            </a:r>
          </a:p>
        </p:txBody>
      </p:sp>
      <p:pic>
        <p:nvPicPr>
          <p:cNvPr id="13" name="Image 12">
            <a:extLst>
              <a:ext uri="{FF2B5EF4-FFF2-40B4-BE49-F238E27FC236}">
                <a16:creationId xmlns:a16="http://schemas.microsoft.com/office/drawing/2014/main" id="{46366981-D8D9-85BC-9556-34DBAAC2CC45}"/>
              </a:ext>
            </a:extLst>
          </p:cNvPr>
          <p:cNvPicPr>
            <a:picLocks noChangeAspect="1"/>
          </p:cNvPicPr>
          <p:nvPr/>
        </p:nvPicPr>
        <p:blipFill>
          <a:blip r:embed="rId2"/>
          <a:stretch>
            <a:fillRect/>
          </a:stretch>
        </p:blipFill>
        <p:spPr>
          <a:xfrm>
            <a:off x="5746519" y="3194864"/>
            <a:ext cx="18640656" cy="10485369"/>
          </a:xfrm>
          <a:prstGeom prst="rect">
            <a:avLst/>
          </a:prstGeom>
        </p:spPr>
      </p:pic>
    </p:spTree>
    <p:extLst>
      <p:ext uri="{BB962C8B-B14F-4D97-AF65-F5344CB8AC3E}">
        <p14:creationId xmlns:p14="http://schemas.microsoft.com/office/powerpoint/2010/main" val="2382500927"/>
      </p:ext>
    </p:extLst>
  </p:cSld>
  <p:clrMapOvr>
    <a:masterClrMapping/>
  </p:clrMapOvr>
  <p:transition spd="slow">
    <p:wipe/>
  </p:transition>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29" y="4172082"/>
            <a:ext cx="5428051" cy="7888310"/>
          </a:xfrm>
        </p:spPr>
        <p:txBody>
          <a:bodyPr anchor="ctr">
            <a:normAutofit/>
          </a:bodyPr>
          <a:lstStyle/>
          <a:p>
            <a:pPr marL="0" indent="0" algn="ctr">
              <a:buNone/>
            </a:pPr>
            <a:r>
              <a:rPr lang="fr-FR" sz="4000" b="1" u="sng" dirty="0"/>
              <a:t>2</a:t>
            </a:r>
            <a:r>
              <a:rPr lang="fr-FR" sz="4000" b="1" u="sng" baseline="30000" dirty="0"/>
              <a:t>ème</a:t>
            </a:r>
            <a:r>
              <a:rPr lang="fr-FR" sz="4000" b="1" u="sng" dirty="0"/>
              <a:t> étape : </a:t>
            </a:r>
          </a:p>
          <a:p>
            <a:pPr marL="0" indent="0" algn="ctr">
              <a:buNone/>
            </a:pPr>
            <a:r>
              <a:rPr lang="fr-FR" sz="4000" dirty="0"/>
              <a:t>Chargement des clés de déchiffrement</a:t>
            </a:r>
          </a:p>
          <a:p>
            <a:pPr marL="0" indent="0" algn="ctr">
              <a:buNone/>
            </a:pPr>
            <a:r>
              <a:rPr lang="fr-FR" sz="4000" dirty="0"/>
              <a:t>Pour lancer la procédure, cliquer sur le bouton « Commencer »</a:t>
            </a:r>
          </a:p>
          <a:p>
            <a:pPr marL="0" indent="0" algn="ctr">
              <a:buNone/>
            </a:pPr>
            <a:endParaRPr lang="fr-FR" sz="4000" dirty="0"/>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Dépouillement par les présidents des bureaux de vote centralisateur</a:t>
            </a:r>
          </a:p>
        </p:txBody>
      </p:sp>
      <p:pic>
        <p:nvPicPr>
          <p:cNvPr id="11" name="Image 10">
            <a:extLst>
              <a:ext uri="{FF2B5EF4-FFF2-40B4-BE49-F238E27FC236}">
                <a16:creationId xmlns:a16="http://schemas.microsoft.com/office/drawing/2014/main" id="{661B729D-899D-3566-F7D2-FD782B901FDC}"/>
              </a:ext>
            </a:extLst>
          </p:cNvPr>
          <p:cNvPicPr>
            <a:picLocks noChangeAspect="1"/>
          </p:cNvPicPr>
          <p:nvPr/>
        </p:nvPicPr>
        <p:blipFill>
          <a:blip r:embed="rId2"/>
          <a:stretch>
            <a:fillRect/>
          </a:stretch>
        </p:blipFill>
        <p:spPr>
          <a:xfrm>
            <a:off x="5619980" y="3178501"/>
            <a:ext cx="18733331" cy="10537499"/>
          </a:xfrm>
          <a:prstGeom prst="rect">
            <a:avLst/>
          </a:prstGeom>
        </p:spPr>
      </p:pic>
    </p:spTree>
    <p:extLst>
      <p:ext uri="{BB962C8B-B14F-4D97-AF65-F5344CB8AC3E}">
        <p14:creationId xmlns:p14="http://schemas.microsoft.com/office/powerpoint/2010/main" val="819209805"/>
      </p:ext>
    </p:extLst>
  </p:cSld>
  <p:clrMapOvr>
    <a:masterClrMapping/>
  </p:clrMapOvr>
  <p:transition spd="slow">
    <p:wipe/>
  </p:transition>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29" y="3352800"/>
            <a:ext cx="5428051" cy="10134600"/>
          </a:xfrm>
        </p:spPr>
        <p:txBody>
          <a:bodyPr anchor="ctr">
            <a:normAutofit fontScale="70000" lnSpcReduction="20000"/>
          </a:bodyPr>
          <a:lstStyle/>
          <a:p>
            <a:pPr marL="0" indent="0" algn="ctr">
              <a:buNone/>
            </a:pPr>
            <a:endParaRPr lang="fr-FR" sz="4000" dirty="0"/>
          </a:p>
          <a:p>
            <a:pPr marL="0" indent="0" algn="ctr">
              <a:buNone/>
            </a:pPr>
            <a:r>
              <a:rPr lang="fr-FR" sz="4000" b="1" u="sng" dirty="0"/>
              <a:t>2</a:t>
            </a:r>
            <a:r>
              <a:rPr lang="fr-FR" sz="4000" b="1" u="sng" baseline="30000" dirty="0"/>
              <a:t>ème</a:t>
            </a:r>
            <a:r>
              <a:rPr lang="fr-FR" sz="4000" b="1" u="sng" dirty="0"/>
              <a:t> étape : </a:t>
            </a:r>
          </a:p>
          <a:p>
            <a:pPr marL="0" indent="0" algn="ctr">
              <a:buNone/>
            </a:pPr>
            <a:r>
              <a:rPr lang="fr-FR" sz="4000" dirty="0"/>
              <a:t>Charger le nombre minimum de clés de déchiffrement puis cliquer sur le bouton « Valider le chargement »</a:t>
            </a:r>
          </a:p>
          <a:p>
            <a:pPr marL="0" indent="0" algn="ctr">
              <a:buNone/>
            </a:pPr>
            <a:endParaRPr lang="fr-FR" sz="4000" dirty="0"/>
          </a:p>
          <a:p>
            <a:pPr marL="0" indent="0" algn="ctr">
              <a:buNone/>
            </a:pPr>
            <a:r>
              <a:rPr lang="fr-FR" sz="4000" dirty="0"/>
              <a:t>Pour charger la clé de déchiffrement enregistrée dans une clé USB, il faut :</a:t>
            </a:r>
          </a:p>
          <a:p>
            <a:pPr marL="0" indent="0" algn="ctr">
              <a:buNone/>
            </a:pPr>
            <a:r>
              <a:rPr lang="fr-FR" sz="4000" dirty="0"/>
              <a:t>Brancher la clé USB dans l’ordinateur utilisé ;</a:t>
            </a:r>
          </a:p>
          <a:p>
            <a:pPr marL="0" indent="0" algn="ctr">
              <a:buNone/>
            </a:pPr>
            <a:r>
              <a:rPr lang="fr-FR" sz="4000" dirty="0"/>
              <a:t>Accéder au contenu de la clé USB ;</a:t>
            </a:r>
          </a:p>
          <a:p>
            <a:pPr marL="0" indent="0" algn="ctr">
              <a:buNone/>
            </a:pPr>
            <a:r>
              <a:rPr lang="fr-FR" sz="4000" dirty="0"/>
              <a:t>Cliquer sur « lancer l’application » ;</a:t>
            </a:r>
          </a:p>
          <a:p>
            <a:pPr marL="0" indent="0" algn="ctr">
              <a:buNone/>
            </a:pPr>
            <a:r>
              <a:rPr lang="fr-FR" sz="4000" dirty="0"/>
              <a:t>Saisir le mot de passe de la clé (en respectant les majuscules et les minuscules) ;</a:t>
            </a:r>
          </a:p>
          <a:p>
            <a:pPr marL="0" indent="0" algn="ctr">
              <a:buNone/>
            </a:pPr>
            <a:r>
              <a:rPr lang="fr-FR" sz="4000" dirty="0"/>
              <a:t>Cliquer sur "Déconnecter la clé USB", puis débrancher la clé USB, une fois confirmé le chargement de la clé.</a:t>
            </a:r>
          </a:p>
          <a:p>
            <a:pPr marL="0" indent="0" algn="ctr">
              <a:buNone/>
            </a:pPr>
            <a:endParaRPr lang="fr-FR" sz="4000" dirty="0"/>
          </a:p>
          <a:p>
            <a:pPr marL="0" indent="0" algn="ctr">
              <a:buNone/>
            </a:pPr>
            <a:r>
              <a:rPr lang="fr-FR" sz="4000" dirty="0"/>
              <a:t>Nota : aucun ordre de chargement des clés USB n’est imposé.</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Dépouillement par les présidents des bureaux de vote centralisateur</a:t>
            </a:r>
          </a:p>
        </p:txBody>
      </p:sp>
      <p:pic>
        <p:nvPicPr>
          <p:cNvPr id="13" name="Image 12">
            <a:extLst>
              <a:ext uri="{FF2B5EF4-FFF2-40B4-BE49-F238E27FC236}">
                <a16:creationId xmlns:a16="http://schemas.microsoft.com/office/drawing/2014/main" id="{8E9F7494-33B7-37D3-873D-D21D0229EDDC}"/>
              </a:ext>
            </a:extLst>
          </p:cNvPr>
          <p:cNvPicPr>
            <a:picLocks noChangeAspect="1"/>
          </p:cNvPicPr>
          <p:nvPr/>
        </p:nvPicPr>
        <p:blipFill>
          <a:blip r:embed="rId2"/>
          <a:stretch>
            <a:fillRect/>
          </a:stretch>
        </p:blipFill>
        <p:spPr>
          <a:xfrm>
            <a:off x="5674640" y="3194864"/>
            <a:ext cx="18712535" cy="10525801"/>
          </a:xfrm>
          <a:prstGeom prst="rect">
            <a:avLst/>
          </a:prstGeom>
        </p:spPr>
      </p:pic>
    </p:spTree>
    <p:extLst>
      <p:ext uri="{BB962C8B-B14F-4D97-AF65-F5344CB8AC3E}">
        <p14:creationId xmlns:p14="http://schemas.microsoft.com/office/powerpoint/2010/main" val="2237008991"/>
      </p:ext>
    </p:extLst>
  </p:cSld>
  <p:clrMapOvr>
    <a:masterClrMapping/>
  </p:clrMapOvr>
  <p:transition spd="slow">
    <p:wipe/>
  </p:transition>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29" y="4172082"/>
            <a:ext cx="5428051" cy="7888310"/>
          </a:xfrm>
        </p:spPr>
        <p:txBody>
          <a:bodyPr anchor="ctr">
            <a:normAutofit/>
          </a:bodyPr>
          <a:lstStyle/>
          <a:p>
            <a:pPr marL="0" indent="0" algn="ctr">
              <a:buNone/>
            </a:pPr>
            <a:r>
              <a:rPr lang="fr-FR" sz="4000" b="1" u="sng" dirty="0"/>
              <a:t>2</a:t>
            </a:r>
            <a:r>
              <a:rPr lang="fr-FR" sz="4000" b="1" u="sng" baseline="30000" dirty="0"/>
              <a:t>ème</a:t>
            </a:r>
            <a:r>
              <a:rPr lang="fr-FR" sz="4000" b="1" u="sng" dirty="0"/>
              <a:t> étape : </a:t>
            </a:r>
          </a:p>
          <a:p>
            <a:pPr marL="0" indent="0" algn="ctr">
              <a:buNone/>
            </a:pPr>
            <a:r>
              <a:rPr lang="fr-FR" sz="4000" dirty="0"/>
              <a:t>Chargement des clés de déchiffrement</a:t>
            </a:r>
          </a:p>
          <a:p>
            <a:pPr marL="0" indent="0" algn="ctr">
              <a:buNone/>
            </a:pPr>
            <a:r>
              <a:rPr lang="fr-FR" sz="4000" dirty="0"/>
              <a:t>Lorsque suffisamment de clés sont chargées, le bouton de lancement du dépouillement est activé</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Dépouillement par les présidents des bureaux de vote centralisateur</a:t>
            </a:r>
          </a:p>
        </p:txBody>
      </p:sp>
      <p:pic>
        <p:nvPicPr>
          <p:cNvPr id="11" name="Image 10">
            <a:extLst>
              <a:ext uri="{FF2B5EF4-FFF2-40B4-BE49-F238E27FC236}">
                <a16:creationId xmlns:a16="http://schemas.microsoft.com/office/drawing/2014/main" id="{F278B073-0469-1D20-2F6E-1F4194604B80}"/>
              </a:ext>
            </a:extLst>
          </p:cNvPr>
          <p:cNvPicPr>
            <a:picLocks noChangeAspect="1"/>
          </p:cNvPicPr>
          <p:nvPr/>
        </p:nvPicPr>
        <p:blipFill>
          <a:blip r:embed="rId2"/>
          <a:stretch>
            <a:fillRect/>
          </a:stretch>
        </p:blipFill>
        <p:spPr>
          <a:xfrm>
            <a:off x="5682924" y="3194864"/>
            <a:ext cx="18704242" cy="10521136"/>
          </a:xfrm>
          <a:prstGeom prst="rect">
            <a:avLst/>
          </a:prstGeom>
        </p:spPr>
      </p:pic>
      <p:cxnSp>
        <p:nvCxnSpPr>
          <p:cNvPr id="5" name="Connecteur droit avec flèche 4">
            <a:extLst>
              <a:ext uri="{FF2B5EF4-FFF2-40B4-BE49-F238E27FC236}">
                <a16:creationId xmlns:a16="http://schemas.microsoft.com/office/drawing/2014/main" id="{A13D5F7C-4461-3EFA-7616-C8C64AFCB3EE}"/>
              </a:ext>
            </a:extLst>
          </p:cNvPr>
          <p:cNvCxnSpPr/>
          <p:nvPr/>
        </p:nvCxnSpPr>
        <p:spPr>
          <a:xfrm flipH="1">
            <a:off x="16917987" y="13411200"/>
            <a:ext cx="1524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758120791"/>
      </p:ext>
    </p:extLst>
  </p:cSld>
  <p:clrMapOvr>
    <a:masterClrMapping/>
  </p:clrMapOvr>
  <p:transition spd="slow">
    <p:wipe/>
  </p:transition>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29" y="4172082"/>
            <a:ext cx="5428051" cy="7888310"/>
          </a:xfrm>
        </p:spPr>
        <p:txBody>
          <a:bodyPr anchor="ctr">
            <a:normAutofit/>
          </a:bodyPr>
          <a:lstStyle/>
          <a:p>
            <a:pPr marL="0" indent="0" algn="ctr">
              <a:buNone/>
            </a:pPr>
            <a:r>
              <a:rPr lang="fr-FR" sz="4000" dirty="0"/>
              <a:t>Le dépouillement des urnes s’enclenche. Il peut prendre quelques minutes</a:t>
            </a:r>
          </a:p>
          <a:p>
            <a:pPr marL="0" indent="0" algn="ctr">
              <a:buNone/>
            </a:pPr>
            <a:r>
              <a:rPr lang="fr-FR" sz="4000" b="1" dirty="0"/>
              <a:t>L’écran d’attente </a:t>
            </a:r>
            <a:r>
              <a:rPr lang="fr-FR" sz="4000" dirty="0"/>
              <a:t>suivant s’affiche lorsque les dépouillements sont en cours</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Dépouillement par les présidents des bureaux de vote centralisateur</a:t>
            </a:r>
          </a:p>
        </p:txBody>
      </p:sp>
      <p:pic>
        <p:nvPicPr>
          <p:cNvPr id="13" name="Image 12">
            <a:extLst>
              <a:ext uri="{FF2B5EF4-FFF2-40B4-BE49-F238E27FC236}">
                <a16:creationId xmlns:a16="http://schemas.microsoft.com/office/drawing/2014/main" id="{CED46155-10C2-5C48-4454-072A91ED726B}"/>
              </a:ext>
            </a:extLst>
          </p:cNvPr>
          <p:cNvPicPr>
            <a:picLocks noChangeAspect="1"/>
          </p:cNvPicPr>
          <p:nvPr/>
        </p:nvPicPr>
        <p:blipFill>
          <a:blip r:embed="rId2"/>
          <a:stretch>
            <a:fillRect/>
          </a:stretch>
        </p:blipFill>
        <p:spPr>
          <a:xfrm>
            <a:off x="5631174" y="3181482"/>
            <a:ext cx="18728032" cy="10534518"/>
          </a:xfrm>
          <a:prstGeom prst="rect">
            <a:avLst/>
          </a:prstGeom>
        </p:spPr>
      </p:pic>
    </p:spTree>
    <p:extLst>
      <p:ext uri="{BB962C8B-B14F-4D97-AF65-F5344CB8AC3E}">
        <p14:creationId xmlns:p14="http://schemas.microsoft.com/office/powerpoint/2010/main" val="1654564412"/>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24861" y="4497895"/>
            <a:ext cx="5945193" cy="7888310"/>
          </a:xfrm>
        </p:spPr>
        <p:txBody>
          <a:bodyPr anchor="ctr">
            <a:normAutofit/>
          </a:bodyPr>
          <a:lstStyle/>
          <a:p>
            <a:pPr marL="0" indent="0" algn="ctr">
              <a:buNone/>
            </a:pPr>
            <a:r>
              <a:rPr lang="fr-FR" sz="4000" b="1" u="sng" dirty="0">
                <a:solidFill>
                  <a:schemeClr val="tx1"/>
                </a:solidFill>
              </a:rPr>
              <a:t>Connexion : </a:t>
            </a:r>
          </a:p>
          <a:p>
            <a:pPr marL="0" indent="0" algn="ctr">
              <a:buNone/>
            </a:pPr>
            <a:r>
              <a:rPr lang="fr-FR" sz="4000" dirty="0">
                <a:solidFill>
                  <a:schemeClr val="tx1"/>
                </a:solidFill>
              </a:rPr>
              <a:t>identifiant à 6 caractères, </a:t>
            </a:r>
          </a:p>
          <a:p>
            <a:pPr marL="0" indent="0" algn="ctr">
              <a:buNone/>
            </a:pPr>
            <a:r>
              <a:rPr lang="fr-FR" sz="4000" dirty="0">
                <a:solidFill>
                  <a:schemeClr val="tx1"/>
                </a:solidFill>
              </a:rPr>
              <a:t>5 derniers caractères de l’IBAN, </a:t>
            </a:r>
          </a:p>
          <a:p>
            <a:pPr marL="0" indent="0" algn="ctr">
              <a:buNone/>
            </a:pPr>
            <a:r>
              <a:rPr lang="fr-FR" sz="4000" dirty="0">
                <a:solidFill>
                  <a:schemeClr val="tx1"/>
                </a:solidFill>
              </a:rPr>
              <a:t>mot de passe à 12 caractères</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Connexion à l’espace de vote</a:t>
            </a:r>
          </a:p>
        </p:txBody>
      </p:sp>
      <p:pic>
        <p:nvPicPr>
          <p:cNvPr id="11" name="Image 10">
            <a:extLst>
              <a:ext uri="{FF2B5EF4-FFF2-40B4-BE49-F238E27FC236}">
                <a16:creationId xmlns:a16="http://schemas.microsoft.com/office/drawing/2014/main" id="{BBD1A541-13AB-6AFB-7B09-A95D81591AA1}"/>
              </a:ext>
            </a:extLst>
          </p:cNvPr>
          <p:cNvPicPr>
            <a:picLocks noChangeAspect="1"/>
          </p:cNvPicPr>
          <p:nvPr/>
        </p:nvPicPr>
        <p:blipFill>
          <a:blip r:embed="rId2"/>
          <a:stretch>
            <a:fillRect/>
          </a:stretch>
        </p:blipFill>
        <p:spPr>
          <a:xfrm>
            <a:off x="5670524" y="3194864"/>
            <a:ext cx="18704242" cy="10521136"/>
          </a:xfrm>
          <a:prstGeom prst="rect">
            <a:avLst/>
          </a:prstGeom>
          <a:ln>
            <a:solidFill>
              <a:schemeClr val="tx1"/>
            </a:solidFill>
          </a:ln>
        </p:spPr>
      </p:pic>
    </p:spTree>
    <p:extLst>
      <p:ext uri="{BB962C8B-B14F-4D97-AF65-F5344CB8AC3E}">
        <p14:creationId xmlns:p14="http://schemas.microsoft.com/office/powerpoint/2010/main" val="3616349535"/>
      </p:ext>
    </p:extLst>
  </p:cSld>
  <p:clrMapOvr>
    <a:masterClrMapping/>
  </p:clrMapOvr>
  <p:transition spd="slow">
    <p:wipe/>
  </p:transition>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29" y="4172082"/>
            <a:ext cx="5428051" cy="7888310"/>
          </a:xfrm>
        </p:spPr>
        <p:txBody>
          <a:bodyPr anchor="ctr">
            <a:normAutofit/>
          </a:bodyPr>
          <a:lstStyle/>
          <a:p>
            <a:pPr marL="0" indent="0" algn="ctr">
              <a:buNone/>
            </a:pPr>
            <a:r>
              <a:rPr lang="fr-FR" sz="4000" dirty="0"/>
              <a:t>Une fois les urnes dépouillés, un tableau de synthèse permet de vérifier que, pour chaque scrutin, le nombre total d’émargements est bien égal au total des nombres de suffrages exprimés en faveur des listes de candidats, du nombre de votes blancs et du nombre de votes nuls.</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Dépouillement par les présidents des bureaux de vote centralisateur</a:t>
            </a:r>
          </a:p>
        </p:txBody>
      </p:sp>
      <p:pic>
        <p:nvPicPr>
          <p:cNvPr id="11" name="Image 10">
            <a:extLst>
              <a:ext uri="{FF2B5EF4-FFF2-40B4-BE49-F238E27FC236}">
                <a16:creationId xmlns:a16="http://schemas.microsoft.com/office/drawing/2014/main" id="{FB73EB41-8A86-4E2F-251C-43D43AE7D9EF}"/>
              </a:ext>
            </a:extLst>
          </p:cNvPr>
          <p:cNvPicPr>
            <a:picLocks noChangeAspect="1"/>
          </p:cNvPicPr>
          <p:nvPr/>
        </p:nvPicPr>
        <p:blipFill>
          <a:blip r:embed="rId2"/>
          <a:stretch>
            <a:fillRect/>
          </a:stretch>
        </p:blipFill>
        <p:spPr>
          <a:xfrm>
            <a:off x="5659135" y="3181482"/>
            <a:ext cx="18728032" cy="10534518"/>
          </a:xfrm>
          <a:prstGeom prst="rect">
            <a:avLst/>
          </a:prstGeom>
        </p:spPr>
      </p:pic>
    </p:spTree>
    <p:extLst>
      <p:ext uri="{BB962C8B-B14F-4D97-AF65-F5344CB8AC3E}">
        <p14:creationId xmlns:p14="http://schemas.microsoft.com/office/powerpoint/2010/main" val="4183030775"/>
      </p:ext>
    </p:extLst>
  </p:cSld>
  <p:clrMapOvr>
    <a:masterClrMapping/>
  </p:clrMapOvr>
  <p:transition spd="slow">
    <p:wipe/>
  </p:transition>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29" y="4172082"/>
            <a:ext cx="5428051" cy="7888310"/>
          </a:xfrm>
        </p:spPr>
        <p:txBody>
          <a:bodyPr anchor="ctr">
            <a:normAutofit/>
          </a:bodyPr>
          <a:lstStyle/>
          <a:p>
            <a:pPr marL="0" indent="0" algn="ctr">
              <a:buNone/>
            </a:pPr>
            <a:r>
              <a:rPr lang="fr-FR" sz="4000" dirty="0"/>
              <a:t>Les </a:t>
            </a:r>
            <a:r>
              <a:rPr lang="fr-FR" sz="4000" b="1" dirty="0"/>
              <a:t>résultats</a:t>
            </a:r>
            <a:r>
              <a:rPr lang="fr-FR" sz="4000" dirty="0"/>
              <a:t> sont détaillés par scrutin </a:t>
            </a:r>
          </a:p>
          <a:p>
            <a:pPr marL="0" indent="0" algn="ctr">
              <a:buNone/>
            </a:pPr>
            <a:r>
              <a:rPr lang="fr-FR" sz="4000" dirty="0"/>
              <a:t>1/2</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Dépouillement par les présidents des bureaux de vote centralisateur</a:t>
            </a:r>
          </a:p>
        </p:txBody>
      </p:sp>
      <p:pic>
        <p:nvPicPr>
          <p:cNvPr id="13" name="Image 12">
            <a:extLst>
              <a:ext uri="{FF2B5EF4-FFF2-40B4-BE49-F238E27FC236}">
                <a16:creationId xmlns:a16="http://schemas.microsoft.com/office/drawing/2014/main" id="{1BD257D5-2024-6389-904A-AB40473E92F9}"/>
              </a:ext>
            </a:extLst>
          </p:cNvPr>
          <p:cNvPicPr>
            <a:picLocks noChangeAspect="1"/>
          </p:cNvPicPr>
          <p:nvPr/>
        </p:nvPicPr>
        <p:blipFill>
          <a:blip r:embed="rId2"/>
          <a:stretch>
            <a:fillRect/>
          </a:stretch>
        </p:blipFill>
        <p:spPr>
          <a:xfrm>
            <a:off x="5676241" y="3194864"/>
            <a:ext cx="18694791" cy="10515820"/>
          </a:xfrm>
          <a:prstGeom prst="rect">
            <a:avLst/>
          </a:prstGeom>
        </p:spPr>
      </p:pic>
    </p:spTree>
    <p:extLst>
      <p:ext uri="{BB962C8B-B14F-4D97-AF65-F5344CB8AC3E}">
        <p14:creationId xmlns:p14="http://schemas.microsoft.com/office/powerpoint/2010/main" val="3956351368"/>
      </p:ext>
    </p:extLst>
  </p:cSld>
  <p:clrMapOvr>
    <a:masterClrMapping/>
  </p:clrMapOvr>
  <p:transition spd="slow">
    <p:wipe/>
  </p:transition>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29" y="4172082"/>
            <a:ext cx="5428051" cy="7888310"/>
          </a:xfrm>
        </p:spPr>
        <p:txBody>
          <a:bodyPr anchor="ctr">
            <a:normAutofit/>
          </a:bodyPr>
          <a:lstStyle/>
          <a:p>
            <a:pPr marL="0" indent="0" algn="ctr">
              <a:buNone/>
            </a:pPr>
            <a:r>
              <a:rPr lang="fr-FR" sz="4000" dirty="0"/>
              <a:t>Les </a:t>
            </a:r>
            <a:r>
              <a:rPr lang="fr-FR" sz="4000" b="1" dirty="0"/>
              <a:t>résultats</a:t>
            </a:r>
            <a:r>
              <a:rPr lang="fr-FR" sz="4000" dirty="0"/>
              <a:t> sont détaillés par scrutin </a:t>
            </a:r>
          </a:p>
          <a:p>
            <a:pPr marL="0" indent="0" algn="ctr">
              <a:buNone/>
            </a:pPr>
            <a:r>
              <a:rPr lang="fr-FR" sz="4000" dirty="0"/>
              <a:t>2/2</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Dépouillement par les présidents des bureaux de vote centralisateur</a:t>
            </a:r>
          </a:p>
        </p:txBody>
      </p:sp>
      <p:pic>
        <p:nvPicPr>
          <p:cNvPr id="11" name="Image 10">
            <a:extLst>
              <a:ext uri="{FF2B5EF4-FFF2-40B4-BE49-F238E27FC236}">
                <a16:creationId xmlns:a16="http://schemas.microsoft.com/office/drawing/2014/main" id="{4D10E1B7-9EFD-6E89-5578-A82B738AAE92}"/>
              </a:ext>
            </a:extLst>
          </p:cNvPr>
          <p:cNvPicPr>
            <a:picLocks noChangeAspect="1"/>
          </p:cNvPicPr>
          <p:nvPr/>
        </p:nvPicPr>
        <p:blipFill>
          <a:blip r:embed="rId2"/>
          <a:stretch>
            <a:fillRect/>
          </a:stretch>
        </p:blipFill>
        <p:spPr>
          <a:xfrm>
            <a:off x="5680718" y="3194864"/>
            <a:ext cx="18723595" cy="10532022"/>
          </a:xfrm>
          <a:prstGeom prst="rect">
            <a:avLst/>
          </a:prstGeom>
        </p:spPr>
      </p:pic>
    </p:spTree>
    <p:extLst>
      <p:ext uri="{BB962C8B-B14F-4D97-AF65-F5344CB8AC3E}">
        <p14:creationId xmlns:p14="http://schemas.microsoft.com/office/powerpoint/2010/main" val="2508730856"/>
      </p:ext>
    </p:extLst>
  </p:cSld>
  <p:clrMapOvr>
    <a:masterClrMapping/>
  </p:clrMapOvr>
  <p:transition spd="slow">
    <p:wipe/>
  </p:transition>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29" y="4172082"/>
            <a:ext cx="5428051" cy="7888310"/>
          </a:xfrm>
        </p:spPr>
        <p:txBody>
          <a:bodyPr anchor="ctr">
            <a:normAutofit/>
          </a:bodyPr>
          <a:lstStyle/>
          <a:p>
            <a:pPr marL="0" indent="0" algn="ctr">
              <a:buNone/>
            </a:pPr>
            <a:r>
              <a:rPr lang="fr-FR" sz="4000" dirty="0"/>
              <a:t>Visualisation du </a:t>
            </a:r>
            <a:r>
              <a:rPr lang="fr-FR" sz="4000" b="1" dirty="0"/>
              <a:t>calcul d’attribution des sièges</a:t>
            </a:r>
          </a:p>
          <a:p>
            <a:pPr marL="0" indent="0" algn="ctr">
              <a:buNone/>
            </a:pPr>
            <a:r>
              <a:rPr lang="fr-FR" sz="4000" dirty="0"/>
              <a:t>1/2</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Dépouillement par les présidents des bureaux de vote centralisateur</a:t>
            </a:r>
          </a:p>
        </p:txBody>
      </p:sp>
      <p:pic>
        <p:nvPicPr>
          <p:cNvPr id="13" name="Image 12">
            <a:extLst>
              <a:ext uri="{FF2B5EF4-FFF2-40B4-BE49-F238E27FC236}">
                <a16:creationId xmlns:a16="http://schemas.microsoft.com/office/drawing/2014/main" id="{611AC3E4-7728-7521-ECBD-A84F8933C6C2}"/>
              </a:ext>
            </a:extLst>
          </p:cNvPr>
          <p:cNvPicPr>
            <a:picLocks noChangeAspect="1"/>
          </p:cNvPicPr>
          <p:nvPr/>
        </p:nvPicPr>
        <p:blipFill>
          <a:blip r:embed="rId2"/>
          <a:stretch>
            <a:fillRect/>
          </a:stretch>
        </p:blipFill>
        <p:spPr>
          <a:xfrm>
            <a:off x="5645534" y="3194864"/>
            <a:ext cx="18704242" cy="10521136"/>
          </a:xfrm>
          <a:prstGeom prst="rect">
            <a:avLst/>
          </a:prstGeom>
        </p:spPr>
      </p:pic>
    </p:spTree>
    <p:extLst>
      <p:ext uri="{BB962C8B-B14F-4D97-AF65-F5344CB8AC3E}">
        <p14:creationId xmlns:p14="http://schemas.microsoft.com/office/powerpoint/2010/main" val="2136621585"/>
      </p:ext>
    </p:extLst>
  </p:cSld>
  <p:clrMapOvr>
    <a:masterClrMapping/>
  </p:clrMapOvr>
  <p:transition spd="slow">
    <p:wipe/>
  </p:transition>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29" y="4172082"/>
            <a:ext cx="5428051" cy="7888310"/>
          </a:xfrm>
        </p:spPr>
        <p:txBody>
          <a:bodyPr anchor="ctr">
            <a:normAutofit/>
          </a:bodyPr>
          <a:lstStyle/>
          <a:p>
            <a:pPr marL="0" indent="0" algn="ctr">
              <a:buNone/>
            </a:pPr>
            <a:r>
              <a:rPr lang="fr-FR" sz="4000" dirty="0"/>
              <a:t>Visualisation </a:t>
            </a:r>
            <a:r>
              <a:rPr lang="fr-FR" sz="4000" b="1" dirty="0"/>
              <a:t>du calcul d’attribution des sièges</a:t>
            </a:r>
          </a:p>
          <a:p>
            <a:pPr marL="0" indent="0" algn="ctr">
              <a:buNone/>
            </a:pPr>
            <a:r>
              <a:rPr lang="fr-FR" sz="4000" dirty="0"/>
              <a:t>2/2</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Dépouillement par les présidents des bureaux de vote centralisateur</a:t>
            </a:r>
          </a:p>
        </p:txBody>
      </p:sp>
      <p:pic>
        <p:nvPicPr>
          <p:cNvPr id="11" name="Image 10">
            <a:extLst>
              <a:ext uri="{FF2B5EF4-FFF2-40B4-BE49-F238E27FC236}">
                <a16:creationId xmlns:a16="http://schemas.microsoft.com/office/drawing/2014/main" id="{546765FB-8884-6815-E47C-829B5A790768}"/>
              </a:ext>
            </a:extLst>
          </p:cNvPr>
          <p:cNvPicPr>
            <a:picLocks noChangeAspect="1"/>
          </p:cNvPicPr>
          <p:nvPr/>
        </p:nvPicPr>
        <p:blipFill>
          <a:blip r:embed="rId2"/>
          <a:stretch>
            <a:fillRect/>
          </a:stretch>
        </p:blipFill>
        <p:spPr>
          <a:xfrm>
            <a:off x="5682933" y="3194864"/>
            <a:ext cx="18704242" cy="10521136"/>
          </a:xfrm>
          <a:prstGeom prst="rect">
            <a:avLst/>
          </a:prstGeom>
        </p:spPr>
      </p:pic>
    </p:spTree>
    <p:extLst>
      <p:ext uri="{BB962C8B-B14F-4D97-AF65-F5344CB8AC3E}">
        <p14:creationId xmlns:p14="http://schemas.microsoft.com/office/powerpoint/2010/main" val="3808375571"/>
      </p:ext>
    </p:extLst>
  </p:cSld>
  <p:clrMapOvr>
    <a:masterClrMapping/>
  </p:clrMapOvr>
  <p:transition spd="slow">
    <p:wipe/>
  </p:transition>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29" y="4172082"/>
            <a:ext cx="5428051" cy="7888310"/>
          </a:xfrm>
        </p:spPr>
        <p:txBody>
          <a:bodyPr anchor="ctr">
            <a:normAutofit/>
          </a:bodyPr>
          <a:lstStyle/>
          <a:p>
            <a:pPr marL="0" indent="0" algn="ctr">
              <a:buNone/>
            </a:pPr>
            <a:endParaRPr lang="fr-FR" sz="4000" dirty="0"/>
          </a:p>
          <a:p>
            <a:pPr marL="0" indent="0" algn="ctr">
              <a:buNone/>
            </a:pPr>
            <a:r>
              <a:rPr lang="fr-FR" sz="4000" dirty="0"/>
              <a:t>Lorsque tous les scrutins sont dépouillés :</a:t>
            </a:r>
          </a:p>
          <a:p>
            <a:pPr marL="0" indent="0" algn="ctr">
              <a:buNone/>
            </a:pPr>
            <a:r>
              <a:rPr lang="fr-FR" sz="4000" dirty="0"/>
              <a:t>-Le BVEC </a:t>
            </a:r>
            <a:r>
              <a:rPr lang="fr-FR" sz="4000" b="1" dirty="0"/>
              <a:t>valide ces résultats </a:t>
            </a:r>
          </a:p>
          <a:p>
            <a:pPr marL="0" indent="0" algn="ctr">
              <a:buNone/>
            </a:pPr>
            <a:r>
              <a:rPr lang="fr-FR" sz="4000" dirty="0"/>
              <a:t>- Le BVEC </a:t>
            </a:r>
            <a:r>
              <a:rPr lang="fr-FR" sz="4000" b="1" dirty="0"/>
              <a:t>permet l’accès du BVE à ces résultats</a:t>
            </a:r>
          </a:p>
          <a:p>
            <a:pPr marL="0" indent="0" algn="ctr">
              <a:buNone/>
            </a:pPr>
            <a:endParaRPr lang="fr-FR" sz="4000" dirty="0"/>
          </a:p>
          <a:p>
            <a:pPr marL="0" indent="0" algn="ctr">
              <a:buNone/>
            </a:pPr>
            <a:endParaRPr lang="fr-FR" sz="4000" dirty="0"/>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Dépouillement par les présidents des bureaux de vote centralisateur</a:t>
            </a:r>
          </a:p>
        </p:txBody>
      </p:sp>
      <p:pic>
        <p:nvPicPr>
          <p:cNvPr id="13" name="Image 12">
            <a:extLst>
              <a:ext uri="{FF2B5EF4-FFF2-40B4-BE49-F238E27FC236}">
                <a16:creationId xmlns:a16="http://schemas.microsoft.com/office/drawing/2014/main" id="{3319FC62-E936-2BDB-1BF8-0878798613CE}"/>
              </a:ext>
            </a:extLst>
          </p:cNvPr>
          <p:cNvPicPr>
            <a:picLocks noChangeAspect="1"/>
          </p:cNvPicPr>
          <p:nvPr/>
        </p:nvPicPr>
        <p:blipFill>
          <a:blip r:embed="rId2"/>
          <a:stretch>
            <a:fillRect/>
          </a:stretch>
        </p:blipFill>
        <p:spPr>
          <a:xfrm>
            <a:off x="5619980" y="3178119"/>
            <a:ext cx="18767186" cy="10556542"/>
          </a:xfrm>
          <a:prstGeom prst="rect">
            <a:avLst/>
          </a:prstGeom>
        </p:spPr>
      </p:pic>
      <p:cxnSp>
        <p:nvCxnSpPr>
          <p:cNvPr id="5" name="Connecteur droit avec flèche 4">
            <a:extLst>
              <a:ext uri="{FF2B5EF4-FFF2-40B4-BE49-F238E27FC236}">
                <a16:creationId xmlns:a16="http://schemas.microsoft.com/office/drawing/2014/main" id="{05333D7D-D251-3D42-2F64-732D98389B04}"/>
              </a:ext>
            </a:extLst>
          </p:cNvPr>
          <p:cNvCxnSpPr/>
          <p:nvPr/>
        </p:nvCxnSpPr>
        <p:spPr>
          <a:xfrm flipH="1">
            <a:off x="17298987" y="13115731"/>
            <a:ext cx="13716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215971775"/>
      </p:ext>
    </p:extLst>
  </p:cSld>
  <p:clrMapOvr>
    <a:masterClrMapping/>
  </p:clrMapOvr>
  <p:transition spd="slow">
    <p:wipe/>
  </p:transition>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11124" y="4489863"/>
            <a:ext cx="5428051" cy="7888310"/>
          </a:xfrm>
        </p:spPr>
        <p:txBody>
          <a:bodyPr anchor="ctr">
            <a:normAutofit/>
          </a:bodyPr>
          <a:lstStyle/>
          <a:p>
            <a:pPr marL="0" indent="0" algn="ctr">
              <a:buNone/>
            </a:pPr>
            <a:r>
              <a:rPr lang="fr-FR" sz="4000" dirty="0"/>
              <a:t>Les membres du BVE </a:t>
            </a:r>
            <a:r>
              <a:rPr lang="fr-FR" sz="4000" b="1" dirty="0"/>
              <a:t>contrôlent</a:t>
            </a:r>
            <a:r>
              <a:rPr lang="fr-FR" sz="4000" dirty="0"/>
              <a:t> à leur tour les résultats</a:t>
            </a:r>
          </a:p>
          <a:p>
            <a:pPr marL="0" indent="0" algn="ctr">
              <a:buNone/>
            </a:pPr>
            <a:endParaRPr lang="fr-FR" sz="4000" dirty="0"/>
          </a:p>
          <a:p>
            <a:pPr marL="0" indent="0" algn="ctr">
              <a:buNone/>
            </a:pPr>
            <a:r>
              <a:rPr lang="fr-FR" sz="4000" dirty="0"/>
              <a:t>Pour faire apparaître les résultats de chaque scrutin, cliquer sur le lien correspondant dans la colonne de gauche.</a:t>
            </a:r>
          </a:p>
          <a:p>
            <a:pPr marL="0" indent="0" algn="ctr">
              <a:buNone/>
            </a:pPr>
            <a:endParaRPr lang="fr-FR" sz="4000" dirty="0"/>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Dépouillement par les présidents des bureaux de vote centralisateur</a:t>
            </a:r>
          </a:p>
        </p:txBody>
      </p:sp>
      <p:pic>
        <p:nvPicPr>
          <p:cNvPr id="11" name="Image 10">
            <a:extLst>
              <a:ext uri="{FF2B5EF4-FFF2-40B4-BE49-F238E27FC236}">
                <a16:creationId xmlns:a16="http://schemas.microsoft.com/office/drawing/2014/main" id="{776C929D-AB97-5C74-AE93-37A684E60ED4}"/>
              </a:ext>
            </a:extLst>
          </p:cNvPr>
          <p:cNvPicPr>
            <a:picLocks noChangeAspect="1"/>
          </p:cNvPicPr>
          <p:nvPr/>
        </p:nvPicPr>
        <p:blipFill>
          <a:blip r:embed="rId2"/>
          <a:stretch>
            <a:fillRect/>
          </a:stretch>
        </p:blipFill>
        <p:spPr>
          <a:xfrm>
            <a:off x="5650299" y="3194864"/>
            <a:ext cx="18704242" cy="10521136"/>
          </a:xfrm>
          <a:prstGeom prst="rect">
            <a:avLst/>
          </a:prstGeom>
        </p:spPr>
      </p:pic>
    </p:spTree>
    <p:extLst>
      <p:ext uri="{BB962C8B-B14F-4D97-AF65-F5344CB8AC3E}">
        <p14:creationId xmlns:p14="http://schemas.microsoft.com/office/powerpoint/2010/main" val="85829000"/>
      </p:ext>
    </p:extLst>
  </p:cSld>
  <p:clrMapOvr>
    <a:masterClrMapping/>
  </p:clrMapOvr>
  <p:transition spd="slow">
    <p:wipe/>
  </p:transition>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29" y="4172082"/>
            <a:ext cx="5428051" cy="7888310"/>
          </a:xfrm>
        </p:spPr>
        <p:txBody>
          <a:bodyPr anchor="ctr">
            <a:normAutofit/>
          </a:bodyPr>
          <a:lstStyle/>
          <a:p>
            <a:pPr marL="0" indent="0" algn="ctr">
              <a:buNone/>
            </a:pPr>
            <a:r>
              <a:rPr lang="fr-FR" sz="4000" dirty="0"/>
              <a:t>Il est possible de télécharger tous les procès verbaux des BVE simultanément</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Dépouillement par les présidents des bureaux de vote centralisateur</a:t>
            </a:r>
          </a:p>
        </p:txBody>
      </p:sp>
      <p:pic>
        <p:nvPicPr>
          <p:cNvPr id="13" name="Image 12">
            <a:extLst>
              <a:ext uri="{FF2B5EF4-FFF2-40B4-BE49-F238E27FC236}">
                <a16:creationId xmlns:a16="http://schemas.microsoft.com/office/drawing/2014/main" id="{01E7AED2-1B26-3F27-C88C-D5C156FFE653}"/>
              </a:ext>
            </a:extLst>
          </p:cNvPr>
          <p:cNvPicPr>
            <a:picLocks noChangeAspect="1"/>
          </p:cNvPicPr>
          <p:nvPr/>
        </p:nvPicPr>
        <p:blipFill>
          <a:blip r:embed="rId2"/>
          <a:stretch>
            <a:fillRect/>
          </a:stretch>
        </p:blipFill>
        <p:spPr>
          <a:xfrm>
            <a:off x="5682924" y="3194864"/>
            <a:ext cx="18704242" cy="10521136"/>
          </a:xfrm>
          <a:prstGeom prst="rect">
            <a:avLst/>
          </a:prstGeom>
        </p:spPr>
      </p:pic>
      <p:cxnSp>
        <p:nvCxnSpPr>
          <p:cNvPr id="5" name="Connecteur droit avec flèche 4">
            <a:extLst>
              <a:ext uri="{FF2B5EF4-FFF2-40B4-BE49-F238E27FC236}">
                <a16:creationId xmlns:a16="http://schemas.microsoft.com/office/drawing/2014/main" id="{6F08B462-F5A8-739D-C926-380735427CFB}"/>
              </a:ext>
            </a:extLst>
          </p:cNvPr>
          <p:cNvCxnSpPr/>
          <p:nvPr/>
        </p:nvCxnSpPr>
        <p:spPr>
          <a:xfrm>
            <a:off x="10821987" y="13106400"/>
            <a:ext cx="9144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337105733"/>
      </p:ext>
    </p:extLst>
  </p:cSld>
  <p:clrMapOvr>
    <a:masterClrMapping/>
  </p:clrMapOvr>
  <p:transition spd="slow">
    <p:wipe/>
  </p:transition>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29" y="4172082"/>
            <a:ext cx="5428051" cy="7888310"/>
          </a:xfrm>
        </p:spPr>
        <p:txBody>
          <a:bodyPr anchor="ctr">
            <a:normAutofit/>
          </a:bodyPr>
          <a:lstStyle/>
          <a:p>
            <a:pPr marL="0" indent="0" algn="ctr">
              <a:buNone/>
            </a:pPr>
            <a:r>
              <a:rPr lang="fr-FR" sz="4000" dirty="0"/>
              <a:t>Il est également possible de suivre et de vérifier la signature électronique des documents</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Dépouillement par les présidents des bureaux de vote centralisateur</a:t>
            </a:r>
          </a:p>
        </p:txBody>
      </p:sp>
      <p:pic>
        <p:nvPicPr>
          <p:cNvPr id="11" name="Image 10">
            <a:extLst>
              <a:ext uri="{FF2B5EF4-FFF2-40B4-BE49-F238E27FC236}">
                <a16:creationId xmlns:a16="http://schemas.microsoft.com/office/drawing/2014/main" id="{EC5BAE07-E077-9BA4-F328-A0E6BDB12B79}"/>
              </a:ext>
            </a:extLst>
          </p:cNvPr>
          <p:cNvPicPr>
            <a:picLocks noChangeAspect="1"/>
          </p:cNvPicPr>
          <p:nvPr/>
        </p:nvPicPr>
        <p:blipFill>
          <a:blip r:embed="rId2"/>
          <a:stretch>
            <a:fillRect/>
          </a:stretch>
        </p:blipFill>
        <p:spPr>
          <a:xfrm>
            <a:off x="5682933" y="3194864"/>
            <a:ext cx="18704242" cy="10521136"/>
          </a:xfrm>
          <a:prstGeom prst="rect">
            <a:avLst/>
          </a:prstGeom>
        </p:spPr>
      </p:pic>
    </p:spTree>
    <p:extLst>
      <p:ext uri="{BB962C8B-B14F-4D97-AF65-F5344CB8AC3E}">
        <p14:creationId xmlns:p14="http://schemas.microsoft.com/office/powerpoint/2010/main" val="4146934488"/>
      </p:ext>
    </p:extLst>
  </p:cSld>
  <p:clrMapOvr>
    <a:masterClrMapping/>
  </p:clrMapOvr>
  <p:transition spd="slow">
    <p:wipe/>
  </p:transition>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122845" y="6408378"/>
            <a:ext cx="23060293" cy="7366716"/>
          </a:xfrm>
        </p:spPr>
        <p:txBody>
          <a:bodyPr anchor="ctr">
            <a:normAutofit/>
          </a:bodyPr>
          <a:lstStyle/>
          <a:p>
            <a:pPr marL="0" marR="0" lvl="0" indent="0" algn="ctr" rtl="0">
              <a:spcBef>
                <a:spcPts val="0"/>
              </a:spcBef>
              <a:spcAft>
                <a:spcPts val="0"/>
              </a:spcAft>
              <a:buClr>
                <a:schemeClr val="dk1"/>
              </a:buClr>
              <a:buSzPts val="4000"/>
              <a:buNone/>
            </a:pPr>
            <a:r>
              <a:rPr lang="fr-FR" sz="6000" b="1" dirty="0">
                <a:latin typeface="Calibri (Corps)"/>
              </a:rPr>
              <a:t>2. </a:t>
            </a:r>
            <a:r>
              <a:rPr lang="fr-FR" sz="6000" b="1" i="0" u="none" strike="noStrike" cap="none" dirty="0">
                <a:solidFill>
                  <a:schemeClr val="dk1"/>
                </a:solidFill>
                <a:latin typeface="Calibri (Corps)"/>
                <a:ea typeface="Source Sans Pro ExtraLight"/>
                <a:cs typeface="Source Sans Pro ExtraLight"/>
                <a:sym typeface="Source Sans Pro ExtraLight"/>
              </a:rPr>
              <a:t>Illustrations de l’espace de vote</a:t>
            </a:r>
          </a:p>
          <a:p>
            <a:pPr marL="0" marR="0" lvl="0" indent="0" algn="ctr" rtl="0">
              <a:spcBef>
                <a:spcPts val="0"/>
              </a:spcBef>
              <a:spcAft>
                <a:spcPts val="0"/>
              </a:spcAft>
              <a:buClr>
                <a:schemeClr val="dk1"/>
              </a:buClr>
              <a:buSzPts val="4000"/>
              <a:buNone/>
            </a:pPr>
            <a:endParaRPr lang="fr-FR" sz="6000" dirty="0">
              <a:latin typeface="Calibri (Corps)"/>
            </a:endParaRPr>
          </a:p>
          <a:p>
            <a:pPr marL="0" indent="0" algn="ctr">
              <a:spcBef>
                <a:spcPts val="1800"/>
              </a:spcBef>
              <a:buClr>
                <a:schemeClr val="dk1"/>
              </a:buClr>
              <a:buSzPts val="3200"/>
              <a:buNone/>
            </a:pPr>
            <a:r>
              <a:rPr lang="fr-FR" sz="6000" b="1" i="1" dirty="0">
                <a:solidFill>
                  <a:schemeClr val="dk1"/>
                </a:solidFill>
                <a:latin typeface="Calibri (Corps)"/>
                <a:ea typeface="Source Sans Pro ExtraLight"/>
                <a:cs typeface="Source Sans Pro ExtraLight"/>
                <a:sym typeface="Source Sans Pro ExtraLight"/>
              </a:rPr>
              <a:t>I</a:t>
            </a:r>
            <a:r>
              <a:rPr lang="fr-FR" sz="6000" b="1" i="1" u="none" strike="noStrike" cap="none" dirty="0">
                <a:solidFill>
                  <a:schemeClr val="dk1"/>
                </a:solidFill>
                <a:latin typeface="Calibri (Corps)"/>
                <a:ea typeface="Source Sans Pro ExtraLight"/>
                <a:cs typeface="Source Sans Pro ExtraLight"/>
                <a:sym typeface="Source Sans Pro ExtraLight"/>
              </a:rPr>
              <a:t>/ </a:t>
            </a:r>
            <a:r>
              <a:rPr lang="fr-FR" sz="6000" b="1" dirty="0">
                <a:solidFill>
                  <a:schemeClr val="tx1"/>
                </a:solidFill>
              </a:rPr>
              <a:t>Approbation des résultats et signature des documents par les membres des BVE</a:t>
            </a:r>
          </a:p>
          <a:p>
            <a:pPr marL="0" indent="0" algn="ctr">
              <a:spcBef>
                <a:spcPts val="1800"/>
              </a:spcBef>
              <a:buClr>
                <a:schemeClr val="dk1"/>
              </a:buClr>
              <a:buSzPts val="3200"/>
              <a:buNone/>
            </a:pPr>
            <a:endParaRPr lang="fr-FR" sz="6000" b="1" dirty="0">
              <a:solidFill>
                <a:schemeClr val="tx1"/>
              </a:solidFill>
            </a:endParaRPr>
          </a:p>
          <a:p>
            <a:pPr marL="0" indent="0" algn="ctr">
              <a:spcBef>
                <a:spcPts val="1800"/>
              </a:spcBef>
              <a:buClr>
                <a:schemeClr val="dk1"/>
              </a:buClr>
              <a:buSzPts val="3200"/>
              <a:buNone/>
            </a:pPr>
            <a:endParaRPr lang="fr-FR" sz="6000" b="1" dirty="0">
              <a:solidFill>
                <a:schemeClr val="tx1"/>
              </a:solidFill>
            </a:endParaRPr>
          </a:p>
          <a:p>
            <a:pPr marL="0" marR="0" lvl="0" indent="0" algn="ctr" rtl="0">
              <a:spcBef>
                <a:spcPts val="1800"/>
              </a:spcBef>
              <a:spcAft>
                <a:spcPts val="0"/>
              </a:spcAft>
              <a:buClr>
                <a:schemeClr val="dk1"/>
              </a:buClr>
              <a:buSzPts val="3200"/>
              <a:buFont typeface="Arial"/>
              <a:buNone/>
            </a:pPr>
            <a:endParaRPr lang="fr-FR" sz="6000" dirty="0">
              <a:latin typeface="Calibri (Corps)"/>
            </a:endParaRPr>
          </a:p>
          <a:p>
            <a:pPr marL="1962211" marR="0" lvl="1" indent="-488950" algn="ctr" rtl="0">
              <a:spcBef>
                <a:spcPts val="1800"/>
              </a:spcBef>
              <a:spcAft>
                <a:spcPts val="0"/>
              </a:spcAft>
              <a:buClr>
                <a:schemeClr val="dk2"/>
              </a:buClr>
              <a:buSzPts val="4000"/>
              <a:buFont typeface="Noto Sans Symbols"/>
              <a:buNone/>
            </a:pPr>
            <a:endParaRPr lang="fr-FR" sz="4000" b="1" i="0" u="none" strike="noStrike" cap="none" dirty="0">
              <a:solidFill>
                <a:schemeClr val="dk1"/>
              </a:solidFill>
              <a:latin typeface="Source Sans Pro ExtraLight"/>
              <a:ea typeface="Source Sans Pro ExtraLight"/>
              <a:cs typeface="Source Sans Pro ExtraLight"/>
              <a:sym typeface="Source Sans Pro ExtraLight"/>
            </a:endParaRPr>
          </a:p>
          <a:p>
            <a:pPr marL="1962211" marR="0" lvl="1" indent="-488950" algn="ctr" rtl="0">
              <a:spcBef>
                <a:spcPts val="1800"/>
              </a:spcBef>
              <a:spcAft>
                <a:spcPts val="0"/>
              </a:spcAft>
              <a:buClr>
                <a:schemeClr val="dk2"/>
              </a:buClr>
              <a:buSzPts val="4000"/>
              <a:buFont typeface="Noto Sans Symbols"/>
              <a:buNone/>
            </a:pPr>
            <a:endParaRPr lang="fr-FR" sz="4000" b="1" i="0" u="none" strike="noStrike" cap="none" dirty="0">
              <a:solidFill>
                <a:schemeClr val="dk1"/>
              </a:solidFill>
              <a:latin typeface="Source Sans Pro ExtraLight"/>
              <a:ea typeface="Source Sans Pro ExtraLight"/>
              <a:cs typeface="Source Sans Pro ExtraLight"/>
              <a:sym typeface="Source Sans Pro ExtraLight"/>
            </a:endParaRPr>
          </a:p>
          <a:p>
            <a:pPr marL="0" marR="0" lvl="0" indent="0" algn="l" rtl="0">
              <a:spcBef>
                <a:spcPts val="0"/>
              </a:spcBef>
              <a:spcAft>
                <a:spcPts val="0"/>
              </a:spcAft>
              <a:buClr>
                <a:schemeClr val="dk1"/>
              </a:buClr>
              <a:buSzPts val="3200"/>
              <a:buNone/>
            </a:pPr>
            <a:endParaRPr lang="fr-FR" sz="6000" b="1" dirty="0"/>
          </a:p>
          <a:p>
            <a:pPr marL="0" indent="0">
              <a:buNone/>
            </a:pPr>
            <a:endParaRPr lang="fr-FR" sz="4000" dirty="0"/>
          </a:p>
        </p:txBody>
      </p:sp>
    </p:spTree>
    <p:extLst>
      <p:ext uri="{BB962C8B-B14F-4D97-AF65-F5344CB8AC3E}">
        <p14:creationId xmlns:p14="http://schemas.microsoft.com/office/powerpoint/2010/main" val="4205688893"/>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24861" y="4497895"/>
            <a:ext cx="5945193" cy="7888310"/>
          </a:xfrm>
        </p:spPr>
        <p:txBody>
          <a:bodyPr anchor="ctr">
            <a:normAutofit/>
          </a:bodyPr>
          <a:lstStyle/>
          <a:p>
            <a:pPr marL="0" indent="0" algn="ctr">
              <a:buNone/>
            </a:pPr>
            <a:r>
              <a:rPr lang="fr-FR" sz="4000" dirty="0">
                <a:solidFill>
                  <a:schemeClr val="tx1"/>
                </a:solidFill>
              </a:rPr>
              <a:t>Saisie des trois données en </a:t>
            </a:r>
            <a:r>
              <a:rPr lang="fr-FR" sz="4000" b="1" dirty="0">
                <a:solidFill>
                  <a:schemeClr val="tx1"/>
                </a:solidFill>
              </a:rPr>
              <a:t>mode confidentiel</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Connexion à l’espace de vote</a:t>
            </a:r>
          </a:p>
        </p:txBody>
      </p:sp>
      <p:pic>
        <p:nvPicPr>
          <p:cNvPr id="13" name="Image 12">
            <a:extLst>
              <a:ext uri="{FF2B5EF4-FFF2-40B4-BE49-F238E27FC236}">
                <a16:creationId xmlns:a16="http://schemas.microsoft.com/office/drawing/2014/main" id="{6A71E19A-9F8F-3AAC-A3A9-98D4B4514225}"/>
              </a:ext>
            </a:extLst>
          </p:cNvPr>
          <p:cNvPicPr>
            <a:picLocks noChangeAspect="1"/>
          </p:cNvPicPr>
          <p:nvPr/>
        </p:nvPicPr>
        <p:blipFill>
          <a:blip r:embed="rId2"/>
          <a:stretch>
            <a:fillRect/>
          </a:stretch>
        </p:blipFill>
        <p:spPr>
          <a:xfrm>
            <a:off x="5637403" y="3181482"/>
            <a:ext cx="18728032" cy="10534518"/>
          </a:xfrm>
          <a:prstGeom prst="rect">
            <a:avLst/>
          </a:prstGeom>
        </p:spPr>
      </p:pic>
      <p:cxnSp>
        <p:nvCxnSpPr>
          <p:cNvPr id="5" name="Connecteur droit avec flèche 4">
            <a:extLst>
              <a:ext uri="{FF2B5EF4-FFF2-40B4-BE49-F238E27FC236}">
                <a16:creationId xmlns:a16="http://schemas.microsoft.com/office/drawing/2014/main" id="{73BD0DEE-ADD5-F322-6101-ACF87190334F}"/>
              </a:ext>
            </a:extLst>
          </p:cNvPr>
          <p:cNvCxnSpPr>
            <a:cxnSpLocks/>
          </p:cNvCxnSpPr>
          <p:nvPr/>
        </p:nvCxnSpPr>
        <p:spPr>
          <a:xfrm>
            <a:off x="14250987" y="7526694"/>
            <a:ext cx="21336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15" name="Connecteur droit avec flèche 14">
            <a:extLst>
              <a:ext uri="{FF2B5EF4-FFF2-40B4-BE49-F238E27FC236}">
                <a16:creationId xmlns:a16="http://schemas.microsoft.com/office/drawing/2014/main" id="{85F3352E-9876-F213-93D5-5F74077FDF9A}"/>
              </a:ext>
            </a:extLst>
          </p:cNvPr>
          <p:cNvCxnSpPr>
            <a:cxnSpLocks/>
          </p:cNvCxnSpPr>
          <p:nvPr/>
        </p:nvCxnSpPr>
        <p:spPr>
          <a:xfrm>
            <a:off x="14250987" y="8153400"/>
            <a:ext cx="21336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17" name="Connecteur droit avec flèche 16">
            <a:extLst>
              <a:ext uri="{FF2B5EF4-FFF2-40B4-BE49-F238E27FC236}">
                <a16:creationId xmlns:a16="http://schemas.microsoft.com/office/drawing/2014/main" id="{EE83A851-8258-88B5-E561-C9498109290E}"/>
              </a:ext>
            </a:extLst>
          </p:cNvPr>
          <p:cNvCxnSpPr>
            <a:cxnSpLocks/>
          </p:cNvCxnSpPr>
          <p:nvPr/>
        </p:nvCxnSpPr>
        <p:spPr>
          <a:xfrm>
            <a:off x="14250987" y="8839200"/>
            <a:ext cx="21336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241208941"/>
      </p:ext>
    </p:extLst>
  </p:cSld>
  <p:clrMapOvr>
    <a:masterClrMapping/>
  </p:clrMapOvr>
  <p:transition spd="slow">
    <p:wipe/>
  </p:transition>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29" y="4172082"/>
            <a:ext cx="5428051" cy="7888310"/>
          </a:xfrm>
        </p:spPr>
        <p:txBody>
          <a:bodyPr anchor="ctr">
            <a:normAutofit/>
          </a:bodyPr>
          <a:lstStyle/>
          <a:p>
            <a:pPr marL="0" indent="0" algn="ctr">
              <a:buNone/>
            </a:pPr>
            <a:r>
              <a:rPr lang="fr-FR" sz="4000" dirty="0"/>
              <a:t>Le bouton </a:t>
            </a:r>
            <a:r>
              <a:rPr lang="fr-FR" sz="4000" b="1" dirty="0"/>
              <a:t>« Accéder aux résultats » </a:t>
            </a:r>
            <a:r>
              <a:rPr lang="fr-FR" sz="4000" dirty="0"/>
              <a:t>apparait sur la page d’accueil du site de vote des présidents de BVE et de leurs représentants</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1569660"/>
          </a:xfrm>
          <a:prstGeom prst="rect">
            <a:avLst/>
          </a:prstGeom>
          <a:noFill/>
        </p:spPr>
        <p:txBody>
          <a:bodyPr wrap="square" rtlCol="0">
            <a:spAutoFit/>
          </a:bodyPr>
          <a:lstStyle/>
          <a:p>
            <a:r>
              <a:rPr lang="fr-FR" sz="4800" dirty="0">
                <a:solidFill>
                  <a:schemeClr val="bg1"/>
                </a:solidFill>
              </a:rPr>
              <a:t>Approbation des résultats et signature des documents par les membres des BVE</a:t>
            </a:r>
          </a:p>
        </p:txBody>
      </p:sp>
      <p:pic>
        <p:nvPicPr>
          <p:cNvPr id="13" name="Image 12">
            <a:extLst>
              <a:ext uri="{FF2B5EF4-FFF2-40B4-BE49-F238E27FC236}">
                <a16:creationId xmlns:a16="http://schemas.microsoft.com/office/drawing/2014/main" id="{0980EC50-0B17-8168-DDD4-37F4E3D59CBA}"/>
              </a:ext>
            </a:extLst>
          </p:cNvPr>
          <p:cNvPicPr>
            <a:picLocks noChangeAspect="1"/>
          </p:cNvPicPr>
          <p:nvPr/>
        </p:nvPicPr>
        <p:blipFill>
          <a:blip r:embed="rId2"/>
          <a:stretch>
            <a:fillRect/>
          </a:stretch>
        </p:blipFill>
        <p:spPr>
          <a:xfrm>
            <a:off x="5696961" y="3194864"/>
            <a:ext cx="18704242" cy="10521136"/>
          </a:xfrm>
          <a:prstGeom prst="rect">
            <a:avLst/>
          </a:prstGeom>
        </p:spPr>
      </p:pic>
    </p:spTree>
    <p:extLst>
      <p:ext uri="{BB962C8B-B14F-4D97-AF65-F5344CB8AC3E}">
        <p14:creationId xmlns:p14="http://schemas.microsoft.com/office/powerpoint/2010/main" val="1337919925"/>
      </p:ext>
    </p:extLst>
  </p:cSld>
  <p:clrMapOvr>
    <a:masterClrMapping/>
  </p:clrMapOvr>
  <p:transition spd="slow">
    <p:wipe/>
  </p:transition>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29" y="4172082"/>
            <a:ext cx="5428051" cy="7888310"/>
          </a:xfrm>
        </p:spPr>
        <p:txBody>
          <a:bodyPr anchor="ctr">
            <a:normAutofit/>
          </a:bodyPr>
          <a:lstStyle/>
          <a:p>
            <a:pPr marL="0" indent="0" algn="ctr">
              <a:buNone/>
            </a:pPr>
            <a:r>
              <a:rPr lang="fr-FR" sz="4000" dirty="0"/>
              <a:t>Cependant,</a:t>
            </a:r>
            <a:r>
              <a:rPr lang="fr-FR" sz="4000" b="1" dirty="0"/>
              <a:t> l’accès aux résultats </a:t>
            </a:r>
            <a:r>
              <a:rPr lang="fr-FR" sz="4000" dirty="0"/>
              <a:t>est disponible uniquement après validation par le BVEC</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1569660"/>
          </a:xfrm>
          <a:prstGeom prst="rect">
            <a:avLst/>
          </a:prstGeom>
          <a:noFill/>
        </p:spPr>
        <p:txBody>
          <a:bodyPr wrap="square" rtlCol="0">
            <a:spAutoFit/>
          </a:bodyPr>
          <a:lstStyle/>
          <a:p>
            <a:r>
              <a:rPr lang="fr-FR" sz="4800" dirty="0">
                <a:solidFill>
                  <a:schemeClr val="bg1"/>
                </a:solidFill>
              </a:rPr>
              <a:t>Approbation des résultats et signature des documents par les membres des BVE</a:t>
            </a:r>
          </a:p>
        </p:txBody>
      </p:sp>
      <p:pic>
        <p:nvPicPr>
          <p:cNvPr id="11" name="Image 10">
            <a:extLst>
              <a:ext uri="{FF2B5EF4-FFF2-40B4-BE49-F238E27FC236}">
                <a16:creationId xmlns:a16="http://schemas.microsoft.com/office/drawing/2014/main" id="{7376687C-99D6-0A5A-53E0-BDC92A05BC4C}"/>
              </a:ext>
            </a:extLst>
          </p:cNvPr>
          <p:cNvPicPr>
            <a:picLocks noChangeAspect="1"/>
          </p:cNvPicPr>
          <p:nvPr/>
        </p:nvPicPr>
        <p:blipFill>
          <a:blip r:embed="rId2"/>
          <a:stretch>
            <a:fillRect/>
          </a:stretch>
        </p:blipFill>
        <p:spPr>
          <a:xfrm>
            <a:off x="5720287" y="3194864"/>
            <a:ext cx="18704242" cy="10521136"/>
          </a:xfrm>
          <a:prstGeom prst="rect">
            <a:avLst/>
          </a:prstGeom>
        </p:spPr>
      </p:pic>
    </p:spTree>
    <p:extLst>
      <p:ext uri="{BB962C8B-B14F-4D97-AF65-F5344CB8AC3E}">
        <p14:creationId xmlns:p14="http://schemas.microsoft.com/office/powerpoint/2010/main" val="2903360608"/>
      </p:ext>
    </p:extLst>
  </p:cSld>
  <p:clrMapOvr>
    <a:masterClrMapping/>
  </p:clrMapOvr>
  <p:transition spd="slow">
    <p:wipe/>
  </p:transition>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29" y="4172082"/>
            <a:ext cx="5428051" cy="8934318"/>
          </a:xfrm>
        </p:spPr>
        <p:txBody>
          <a:bodyPr anchor="ctr">
            <a:normAutofit fontScale="92500" lnSpcReduction="10000"/>
          </a:bodyPr>
          <a:lstStyle/>
          <a:p>
            <a:pPr marL="0" indent="0" algn="ctr">
              <a:buNone/>
            </a:pPr>
            <a:r>
              <a:rPr lang="fr-FR" sz="4000" b="1" dirty="0"/>
              <a:t>Visualisation des résultats</a:t>
            </a:r>
          </a:p>
          <a:p>
            <a:pPr marL="0" indent="0" algn="ctr">
              <a:buNone/>
            </a:pPr>
            <a:r>
              <a:rPr lang="fr-FR" sz="4000" dirty="0"/>
              <a:t>Pour chaque scrutin, le système rappelle les nombres de sièges à pourvoir, les nombres d’inscrits, indique les nombres d’émargement et de votes, le taux de participation, les nombres de votes blancs et le nombre de suffrages valablement exprimés.</a:t>
            </a:r>
          </a:p>
          <a:p>
            <a:pPr marL="0" indent="0" algn="ctr">
              <a:buNone/>
            </a:pPr>
            <a:r>
              <a:rPr lang="fr-FR" sz="4000" dirty="0"/>
              <a:t>Il indique également le nombre de sièges obtenus par chaque liste, ainsi que les élus titulaires et suppléants.</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1569660"/>
          </a:xfrm>
          <a:prstGeom prst="rect">
            <a:avLst/>
          </a:prstGeom>
          <a:noFill/>
        </p:spPr>
        <p:txBody>
          <a:bodyPr wrap="square" rtlCol="0">
            <a:spAutoFit/>
          </a:bodyPr>
          <a:lstStyle/>
          <a:p>
            <a:r>
              <a:rPr lang="fr-FR" sz="4800" dirty="0">
                <a:solidFill>
                  <a:schemeClr val="bg1"/>
                </a:solidFill>
              </a:rPr>
              <a:t>Approbation des résultats et signature des documents par les membres des BVE</a:t>
            </a:r>
          </a:p>
        </p:txBody>
      </p:sp>
      <p:pic>
        <p:nvPicPr>
          <p:cNvPr id="13" name="Image 12">
            <a:extLst>
              <a:ext uri="{FF2B5EF4-FFF2-40B4-BE49-F238E27FC236}">
                <a16:creationId xmlns:a16="http://schemas.microsoft.com/office/drawing/2014/main" id="{513F2FDC-8539-1C14-7AAA-5B1FDB44E386}"/>
              </a:ext>
            </a:extLst>
          </p:cNvPr>
          <p:cNvPicPr>
            <a:picLocks noChangeAspect="1"/>
          </p:cNvPicPr>
          <p:nvPr/>
        </p:nvPicPr>
        <p:blipFill>
          <a:blip r:embed="rId2"/>
          <a:stretch>
            <a:fillRect/>
          </a:stretch>
        </p:blipFill>
        <p:spPr>
          <a:xfrm>
            <a:off x="5609689" y="3194865"/>
            <a:ext cx="18757799" cy="10551262"/>
          </a:xfrm>
          <a:prstGeom prst="rect">
            <a:avLst/>
          </a:prstGeom>
        </p:spPr>
      </p:pic>
    </p:spTree>
    <p:extLst>
      <p:ext uri="{BB962C8B-B14F-4D97-AF65-F5344CB8AC3E}">
        <p14:creationId xmlns:p14="http://schemas.microsoft.com/office/powerpoint/2010/main" val="518591364"/>
      </p:ext>
    </p:extLst>
  </p:cSld>
  <p:clrMapOvr>
    <a:masterClrMapping/>
  </p:clrMapOvr>
  <p:transition spd="slow">
    <p:wipe/>
  </p:transition>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29" y="4172082"/>
            <a:ext cx="5428051" cy="7888310"/>
          </a:xfrm>
        </p:spPr>
        <p:txBody>
          <a:bodyPr anchor="ctr">
            <a:normAutofit/>
          </a:bodyPr>
          <a:lstStyle/>
          <a:p>
            <a:pPr marL="0" indent="0" algn="ctr">
              <a:buNone/>
            </a:pPr>
            <a:r>
              <a:rPr lang="fr-FR" sz="4000" dirty="0"/>
              <a:t>Les boutons au bas du tableau permettent d’accéder aux détails du calcul et au procès-verbal.</a:t>
            </a:r>
          </a:p>
          <a:p>
            <a:pPr marL="0" indent="0" algn="ctr">
              <a:buNone/>
            </a:pPr>
            <a:r>
              <a:rPr lang="fr-FR" sz="4000" dirty="0"/>
              <a:t>Le bouton « Publier les résultats » rend les résultats accessibles aux électeurs concernés  dans l’espace de vote</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1569660"/>
          </a:xfrm>
          <a:prstGeom prst="rect">
            <a:avLst/>
          </a:prstGeom>
          <a:noFill/>
        </p:spPr>
        <p:txBody>
          <a:bodyPr wrap="square" rtlCol="0">
            <a:spAutoFit/>
          </a:bodyPr>
          <a:lstStyle/>
          <a:p>
            <a:r>
              <a:rPr lang="fr-FR" sz="4800" dirty="0">
                <a:solidFill>
                  <a:schemeClr val="bg1"/>
                </a:solidFill>
              </a:rPr>
              <a:t>Approbation des résultats et signature des documents par les membres des BVE</a:t>
            </a:r>
          </a:p>
        </p:txBody>
      </p:sp>
      <p:pic>
        <p:nvPicPr>
          <p:cNvPr id="11" name="Image 10">
            <a:extLst>
              <a:ext uri="{FF2B5EF4-FFF2-40B4-BE49-F238E27FC236}">
                <a16:creationId xmlns:a16="http://schemas.microsoft.com/office/drawing/2014/main" id="{7D239D14-40BB-46CA-7404-301408F8BF6C}"/>
              </a:ext>
            </a:extLst>
          </p:cNvPr>
          <p:cNvPicPr>
            <a:picLocks noChangeAspect="1"/>
          </p:cNvPicPr>
          <p:nvPr/>
        </p:nvPicPr>
        <p:blipFill>
          <a:blip r:embed="rId2"/>
          <a:stretch>
            <a:fillRect/>
          </a:stretch>
        </p:blipFill>
        <p:spPr>
          <a:xfrm>
            <a:off x="5691649" y="3181482"/>
            <a:ext cx="18689328" cy="10512747"/>
          </a:xfrm>
          <a:prstGeom prst="rect">
            <a:avLst/>
          </a:prstGeom>
        </p:spPr>
      </p:pic>
    </p:spTree>
    <p:extLst>
      <p:ext uri="{BB962C8B-B14F-4D97-AF65-F5344CB8AC3E}">
        <p14:creationId xmlns:p14="http://schemas.microsoft.com/office/powerpoint/2010/main" val="765619884"/>
      </p:ext>
    </p:extLst>
  </p:cSld>
  <p:clrMapOvr>
    <a:masterClrMapping/>
  </p:clrMapOvr>
  <p:transition spd="slow">
    <p:wipe/>
  </p:transition>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29" y="4172082"/>
            <a:ext cx="5428051" cy="7888310"/>
          </a:xfrm>
        </p:spPr>
        <p:txBody>
          <a:bodyPr anchor="ctr">
            <a:normAutofit/>
          </a:bodyPr>
          <a:lstStyle/>
          <a:p>
            <a:pPr marL="0" indent="0" algn="ctr">
              <a:buNone/>
            </a:pPr>
            <a:r>
              <a:rPr lang="fr-FR" sz="4000" b="1" dirty="0"/>
              <a:t>Visualisation du calcul d’attribution des sièges</a:t>
            </a:r>
          </a:p>
          <a:p>
            <a:pPr marL="0" indent="0" algn="ctr">
              <a:buNone/>
            </a:pPr>
            <a:r>
              <a:rPr lang="fr-FR" sz="4000" dirty="0"/>
              <a:t>Le bouton « Détails du calcul » donne accès aux étapes du calcul de l’attribution des sièges, conformément aux règles applicables au scrutin.</a:t>
            </a:r>
          </a:p>
          <a:p>
            <a:pPr marL="0" indent="0" algn="ctr">
              <a:buNone/>
            </a:pPr>
            <a:endParaRPr lang="fr-FR" sz="4000" dirty="0"/>
          </a:p>
          <a:p>
            <a:pPr marL="0" indent="0" algn="ctr">
              <a:buNone/>
            </a:pPr>
            <a:r>
              <a:rPr lang="fr-FR" sz="4000" dirty="0"/>
              <a:t>1/2</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1569660"/>
          </a:xfrm>
          <a:prstGeom prst="rect">
            <a:avLst/>
          </a:prstGeom>
          <a:noFill/>
        </p:spPr>
        <p:txBody>
          <a:bodyPr wrap="square" rtlCol="0">
            <a:spAutoFit/>
          </a:bodyPr>
          <a:lstStyle/>
          <a:p>
            <a:r>
              <a:rPr lang="fr-FR" sz="4800" dirty="0">
                <a:solidFill>
                  <a:schemeClr val="bg1"/>
                </a:solidFill>
              </a:rPr>
              <a:t>Approbation des résultats et signature des documents par les membres des BVE</a:t>
            </a:r>
          </a:p>
        </p:txBody>
      </p:sp>
      <p:pic>
        <p:nvPicPr>
          <p:cNvPr id="13" name="Image 12">
            <a:extLst>
              <a:ext uri="{FF2B5EF4-FFF2-40B4-BE49-F238E27FC236}">
                <a16:creationId xmlns:a16="http://schemas.microsoft.com/office/drawing/2014/main" id="{ADB129AA-D62F-1809-6C94-B1EB9DE54562}"/>
              </a:ext>
            </a:extLst>
          </p:cNvPr>
          <p:cNvPicPr>
            <a:picLocks noChangeAspect="1"/>
          </p:cNvPicPr>
          <p:nvPr/>
        </p:nvPicPr>
        <p:blipFill>
          <a:blip r:embed="rId2"/>
          <a:stretch>
            <a:fillRect/>
          </a:stretch>
        </p:blipFill>
        <p:spPr>
          <a:xfrm>
            <a:off x="5655287" y="3194864"/>
            <a:ext cx="18731888" cy="10536687"/>
          </a:xfrm>
          <a:prstGeom prst="rect">
            <a:avLst/>
          </a:prstGeom>
        </p:spPr>
      </p:pic>
    </p:spTree>
    <p:extLst>
      <p:ext uri="{BB962C8B-B14F-4D97-AF65-F5344CB8AC3E}">
        <p14:creationId xmlns:p14="http://schemas.microsoft.com/office/powerpoint/2010/main" val="622521684"/>
      </p:ext>
    </p:extLst>
  </p:cSld>
  <p:clrMapOvr>
    <a:masterClrMapping/>
  </p:clrMapOvr>
  <p:transition spd="slow">
    <p:wipe/>
  </p:transition>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29" y="4172082"/>
            <a:ext cx="5428051" cy="7888310"/>
          </a:xfrm>
        </p:spPr>
        <p:txBody>
          <a:bodyPr anchor="ctr">
            <a:normAutofit/>
          </a:bodyPr>
          <a:lstStyle/>
          <a:p>
            <a:pPr marL="0" indent="0" algn="ctr">
              <a:buNone/>
            </a:pPr>
            <a:r>
              <a:rPr lang="fr-FR" sz="4000" dirty="0"/>
              <a:t>Visualisation du </a:t>
            </a:r>
            <a:r>
              <a:rPr lang="fr-FR" sz="4000" b="1" dirty="0"/>
              <a:t>calcul d’attribution des sièges</a:t>
            </a:r>
          </a:p>
          <a:p>
            <a:pPr marL="0" indent="0" algn="ctr">
              <a:buNone/>
            </a:pPr>
            <a:r>
              <a:rPr lang="fr-FR" sz="4000" dirty="0"/>
              <a:t>2/2</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1569660"/>
          </a:xfrm>
          <a:prstGeom prst="rect">
            <a:avLst/>
          </a:prstGeom>
          <a:noFill/>
        </p:spPr>
        <p:txBody>
          <a:bodyPr wrap="square" rtlCol="0">
            <a:spAutoFit/>
          </a:bodyPr>
          <a:lstStyle/>
          <a:p>
            <a:r>
              <a:rPr lang="fr-FR" sz="4800" dirty="0">
                <a:solidFill>
                  <a:schemeClr val="bg1"/>
                </a:solidFill>
              </a:rPr>
              <a:t>Approbation des résultats et signature des documents par les membres des BVE</a:t>
            </a:r>
          </a:p>
        </p:txBody>
      </p:sp>
      <p:pic>
        <p:nvPicPr>
          <p:cNvPr id="11" name="Image 10">
            <a:extLst>
              <a:ext uri="{FF2B5EF4-FFF2-40B4-BE49-F238E27FC236}">
                <a16:creationId xmlns:a16="http://schemas.microsoft.com/office/drawing/2014/main" id="{3E94A1F7-D2B9-0267-EC1F-3C9A6A0342F2}"/>
              </a:ext>
            </a:extLst>
          </p:cNvPr>
          <p:cNvPicPr>
            <a:picLocks noChangeAspect="1"/>
          </p:cNvPicPr>
          <p:nvPr/>
        </p:nvPicPr>
        <p:blipFill>
          <a:blip r:embed="rId2"/>
          <a:stretch>
            <a:fillRect/>
          </a:stretch>
        </p:blipFill>
        <p:spPr>
          <a:xfrm>
            <a:off x="5682933" y="3194864"/>
            <a:ext cx="18704242" cy="10521136"/>
          </a:xfrm>
          <a:prstGeom prst="rect">
            <a:avLst/>
          </a:prstGeom>
        </p:spPr>
      </p:pic>
    </p:spTree>
    <p:extLst>
      <p:ext uri="{BB962C8B-B14F-4D97-AF65-F5344CB8AC3E}">
        <p14:creationId xmlns:p14="http://schemas.microsoft.com/office/powerpoint/2010/main" val="2047360865"/>
      </p:ext>
    </p:extLst>
  </p:cSld>
  <p:clrMapOvr>
    <a:masterClrMapping/>
  </p:clrMapOvr>
  <p:transition spd="slow">
    <p:wipe/>
  </p:transition>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30" y="4172082"/>
            <a:ext cx="5219858" cy="7888310"/>
          </a:xfrm>
        </p:spPr>
        <p:txBody>
          <a:bodyPr anchor="ctr">
            <a:normAutofit/>
          </a:bodyPr>
          <a:lstStyle/>
          <a:p>
            <a:pPr marL="0" indent="0" algn="ctr">
              <a:buNone/>
            </a:pPr>
            <a:r>
              <a:rPr lang="fr-FR" sz="4000" dirty="0"/>
              <a:t>Le bouton </a:t>
            </a:r>
            <a:r>
              <a:rPr lang="fr-FR" sz="4000" b="1" dirty="0"/>
              <a:t>« Listes d’émargement »</a:t>
            </a:r>
            <a:r>
              <a:rPr lang="fr-FR" sz="4000" dirty="0"/>
              <a:t> permet de télécharger les listes d’émargement au format PDF</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1569660"/>
          </a:xfrm>
          <a:prstGeom prst="rect">
            <a:avLst/>
          </a:prstGeom>
          <a:noFill/>
        </p:spPr>
        <p:txBody>
          <a:bodyPr wrap="square" rtlCol="0">
            <a:spAutoFit/>
          </a:bodyPr>
          <a:lstStyle/>
          <a:p>
            <a:r>
              <a:rPr lang="fr-FR" sz="4800" dirty="0">
                <a:solidFill>
                  <a:schemeClr val="bg1"/>
                </a:solidFill>
              </a:rPr>
              <a:t>Approbation des résultats et signature des documents par les membres des BVE</a:t>
            </a:r>
          </a:p>
        </p:txBody>
      </p:sp>
      <p:pic>
        <p:nvPicPr>
          <p:cNvPr id="13" name="Image 12">
            <a:extLst>
              <a:ext uri="{FF2B5EF4-FFF2-40B4-BE49-F238E27FC236}">
                <a16:creationId xmlns:a16="http://schemas.microsoft.com/office/drawing/2014/main" id="{2B4427CF-FFD1-7CB1-1F2A-51FA12481D46}"/>
              </a:ext>
            </a:extLst>
          </p:cNvPr>
          <p:cNvPicPr>
            <a:picLocks noChangeAspect="1"/>
          </p:cNvPicPr>
          <p:nvPr/>
        </p:nvPicPr>
        <p:blipFill>
          <a:blip r:embed="rId2"/>
          <a:stretch>
            <a:fillRect/>
          </a:stretch>
        </p:blipFill>
        <p:spPr>
          <a:xfrm>
            <a:off x="5623075" y="3194864"/>
            <a:ext cx="18764100" cy="10554806"/>
          </a:xfrm>
          <a:prstGeom prst="rect">
            <a:avLst/>
          </a:prstGeom>
        </p:spPr>
      </p:pic>
    </p:spTree>
    <p:extLst>
      <p:ext uri="{BB962C8B-B14F-4D97-AF65-F5344CB8AC3E}">
        <p14:creationId xmlns:p14="http://schemas.microsoft.com/office/powerpoint/2010/main" val="2743896150"/>
      </p:ext>
    </p:extLst>
  </p:cSld>
  <p:clrMapOvr>
    <a:masterClrMapping/>
  </p:clrMapOvr>
  <p:transition spd="slow">
    <p:wipe/>
  </p:transition>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30" y="4172082"/>
            <a:ext cx="5219858" cy="7888310"/>
          </a:xfrm>
        </p:spPr>
        <p:txBody>
          <a:bodyPr anchor="ctr">
            <a:normAutofit/>
          </a:bodyPr>
          <a:lstStyle/>
          <a:p>
            <a:pPr marL="0" indent="0" algn="ctr">
              <a:buNone/>
            </a:pPr>
            <a:r>
              <a:rPr lang="fr-FR" sz="4000" dirty="0"/>
              <a:t>Le bouton </a:t>
            </a:r>
            <a:r>
              <a:rPr lang="fr-FR" sz="4000" b="1" dirty="0"/>
              <a:t>« Procès-verbal »</a:t>
            </a:r>
            <a:r>
              <a:rPr lang="fr-FR" sz="4000" dirty="0"/>
              <a:t> permet de télécharger le procès-verbal au format </a:t>
            </a:r>
            <a:r>
              <a:rPr lang="fr-FR" sz="4000" dirty="0" err="1"/>
              <a:t>word</a:t>
            </a:r>
            <a:endParaRPr lang="fr-FR" sz="4000" dirty="0"/>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1569660"/>
          </a:xfrm>
          <a:prstGeom prst="rect">
            <a:avLst/>
          </a:prstGeom>
          <a:noFill/>
        </p:spPr>
        <p:txBody>
          <a:bodyPr wrap="square" rtlCol="0">
            <a:spAutoFit/>
          </a:bodyPr>
          <a:lstStyle/>
          <a:p>
            <a:r>
              <a:rPr lang="fr-FR" sz="4800" dirty="0">
                <a:solidFill>
                  <a:schemeClr val="bg1"/>
                </a:solidFill>
              </a:rPr>
              <a:t>Approbation des résultats et signature des documents par les membres des BVE</a:t>
            </a:r>
          </a:p>
        </p:txBody>
      </p:sp>
      <p:pic>
        <p:nvPicPr>
          <p:cNvPr id="11" name="Image 10">
            <a:extLst>
              <a:ext uri="{FF2B5EF4-FFF2-40B4-BE49-F238E27FC236}">
                <a16:creationId xmlns:a16="http://schemas.microsoft.com/office/drawing/2014/main" id="{6CC10FE7-F46A-1397-8850-22D4C02A1AA4}"/>
              </a:ext>
            </a:extLst>
          </p:cNvPr>
          <p:cNvPicPr>
            <a:picLocks noChangeAspect="1"/>
          </p:cNvPicPr>
          <p:nvPr/>
        </p:nvPicPr>
        <p:blipFill>
          <a:blip r:embed="rId2"/>
          <a:stretch>
            <a:fillRect/>
          </a:stretch>
        </p:blipFill>
        <p:spPr>
          <a:xfrm>
            <a:off x="5682924" y="3194864"/>
            <a:ext cx="18704242" cy="10521136"/>
          </a:xfrm>
          <a:prstGeom prst="rect">
            <a:avLst/>
          </a:prstGeom>
        </p:spPr>
      </p:pic>
    </p:spTree>
    <p:extLst>
      <p:ext uri="{BB962C8B-B14F-4D97-AF65-F5344CB8AC3E}">
        <p14:creationId xmlns:p14="http://schemas.microsoft.com/office/powerpoint/2010/main" val="2408910086"/>
      </p:ext>
    </p:extLst>
  </p:cSld>
  <p:clrMapOvr>
    <a:masterClrMapping/>
  </p:clrMapOvr>
  <p:transition spd="slow">
    <p:wipe/>
  </p:transition>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30" y="4172082"/>
            <a:ext cx="5219858" cy="7888310"/>
          </a:xfrm>
        </p:spPr>
        <p:txBody>
          <a:bodyPr anchor="ctr">
            <a:normAutofit/>
          </a:bodyPr>
          <a:lstStyle/>
          <a:p>
            <a:pPr marL="0" indent="0" algn="ctr">
              <a:buNone/>
            </a:pPr>
            <a:r>
              <a:rPr lang="fr-FR" sz="4000" b="1" dirty="0">
                <a:solidFill>
                  <a:schemeClr val="tx1"/>
                </a:solidFill>
              </a:rPr>
              <a:t>L’approbation des résultats</a:t>
            </a:r>
            <a:r>
              <a:rPr lang="fr-FR" sz="4000" dirty="0">
                <a:solidFill>
                  <a:schemeClr val="tx1"/>
                </a:solidFill>
              </a:rPr>
              <a:t> est nécessaire pour qu’ils soient publiés sur le site de vote</a:t>
            </a:r>
          </a:p>
          <a:p>
            <a:pPr marL="0" indent="0" algn="ctr">
              <a:buNone/>
            </a:pPr>
            <a:r>
              <a:rPr lang="fr-FR" sz="4000" dirty="0"/>
              <a:t>Les résultats </a:t>
            </a:r>
            <a:r>
              <a:rPr lang="fr-FR" sz="4000" dirty="0">
                <a:solidFill>
                  <a:schemeClr val="tx1"/>
                </a:solidFill>
              </a:rPr>
              <a:t>sont par la suite consultables par les électeurs dans l’onglet « Résultats » de l’espace de vote</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1569660"/>
          </a:xfrm>
          <a:prstGeom prst="rect">
            <a:avLst/>
          </a:prstGeom>
          <a:noFill/>
        </p:spPr>
        <p:txBody>
          <a:bodyPr wrap="square" rtlCol="0">
            <a:spAutoFit/>
          </a:bodyPr>
          <a:lstStyle/>
          <a:p>
            <a:r>
              <a:rPr lang="fr-FR" sz="4800" dirty="0">
                <a:solidFill>
                  <a:schemeClr val="bg1"/>
                </a:solidFill>
              </a:rPr>
              <a:t>Approbation des résultats et signature des documents par les membres des BVE</a:t>
            </a:r>
          </a:p>
        </p:txBody>
      </p:sp>
      <p:pic>
        <p:nvPicPr>
          <p:cNvPr id="13" name="Image 12">
            <a:extLst>
              <a:ext uri="{FF2B5EF4-FFF2-40B4-BE49-F238E27FC236}">
                <a16:creationId xmlns:a16="http://schemas.microsoft.com/office/drawing/2014/main" id="{D88EB37D-7AAD-463C-EBF4-53DCB548DA6D}"/>
              </a:ext>
            </a:extLst>
          </p:cNvPr>
          <p:cNvPicPr>
            <a:picLocks noChangeAspect="1"/>
          </p:cNvPicPr>
          <p:nvPr/>
        </p:nvPicPr>
        <p:blipFill>
          <a:blip r:embed="rId2"/>
          <a:stretch>
            <a:fillRect/>
          </a:stretch>
        </p:blipFill>
        <p:spPr>
          <a:xfrm>
            <a:off x="5603719" y="3162716"/>
            <a:ext cx="18783448" cy="10565689"/>
          </a:xfrm>
          <a:prstGeom prst="rect">
            <a:avLst/>
          </a:prstGeom>
        </p:spPr>
      </p:pic>
      <p:cxnSp>
        <p:nvCxnSpPr>
          <p:cNvPr id="5" name="Connecteur droit avec flèche 4">
            <a:extLst>
              <a:ext uri="{FF2B5EF4-FFF2-40B4-BE49-F238E27FC236}">
                <a16:creationId xmlns:a16="http://schemas.microsoft.com/office/drawing/2014/main" id="{7B10A97D-63A2-6923-87A9-55A196D7E344}"/>
              </a:ext>
            </a:extLst>
          </p:cNvPr>
          <p:cNvCxnSpPr/>
          <p:nvPr/>
        </p:nvCxnSpPr>
        <p:spPr>
          <a:xfrm flipV="1">
            <a:off x="15927387" y="6019800"/>
            <a:ext cx="0" cy="68580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804621792"/>
      </p:ext>
    </p:extLst>
  </p:cSld>
  <p:clrMapOvr>
    <a:masterClrMapping/>
  </p:clrMapOvr>
  <p:transition spd="slow">
    <p:wipe/>
  </p:transition>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209068" y="3613962"/>
            <a:ext cx="5219858" cy="9696318"/>
          </a:xfrm>
        </p:spPr>
        <p:txBody>
          <a:bodyPr anchor="ctr">
            <a:normAutofit fontScale="92500" lnSpcReduction="10000"/>
          </a:bodyPr>
          <a:lstStyle/>
          <a:p>
            <a:pPr marL="0" indent="0" algn="ctr">
              <a:buNone/>
            </a:pPr>
            <a:r>
              <a:rPr lang="fr-FR" sz="4000" b="1" dirty="0">
                <a:solidFill>
                  <a:schemeClr val="tx1"/>
                </a:solidFill>
              </a:rPr>
              <a:t>L’approbation des résultats</a:t>
            </a:r>
            <a:r>
              <a:rPr lang="fr-FR" sz="4000" dirty="0">
                <a:solidFill>
                  <a:schemeClr val="tx1"/>
                </a:solidFill>
              </a:rPr>
              <a:t> est nécessaire pour qu’ils soient publiés sur le site de vote</a:t>
            </a:r>
          </a:p>
          <a:p>
            <a:pPr marL="0" indent="0" algn="ctr">
              <a:buNone/>
            </a:pPr>
            <a:r>
              <a:rPr lang="fr-FR" sz="4000" dirty="0"/>
              <a:t>Les résultats </a:t>
            </a:r>
            <a:r>
              <a:rPr lang="fr-FR" sz="4000" dirty="0">
                <a:solidFill>
                  <a:schemeClr val="tx1"/>
                </a:solidFill>
              </a:rPr>
              <a:t>sont par la suite consultables par les électeurs dans l’onglet « Résultats » de l’espace de vote</a:t>
            </a:r>
          </a:p>
          <a:p>
            <a:pPr marL="0" indent="0" algn="ctr">
              <a:buNone/>
            </a:pPr>
            <a:endParaRPr lang="fr-FR" sz="4000" dirty="0"/>
          </a:p>
          <a:p>
            <a:pPr marL="0" indent="0" algn="ctr">
              <a:buNone/>
            </a:pPr>
            <a:r>
              <a:rPr lang="fr-FR" sz="4000" i="1" dirty="0">
                <a:solidFill>
                  <a:schemeClr val="tx1"/>
                </a:solidFill>
              </a:rPr>
              <a:t>Nota : </a:t>
            </a:r>
            <a:r>
              <a:rPr lang="fr-FR" sz="4000" dirty="0">
                <a:solidFill>
                  <a:schemeClr val="tx1"/>
                </a:solidFill>
              </a:rPr>
              <a:t>La publication des résultats en ligne par les BVE est décorrélée de la signature des PV par les membres des BVE, afin de ne pas bloquer la publication des résultats et de la transparence de l'urne</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1569660"/>
          </a:xfrm>
          <a:prstGeom prst="rect">
            <a:avLst/>
          </a:prstGeom>
          <a:noFill/>
        </p:spPr>
        <p:txBody>
          <a:bodyPr wrap="square" rtlCol="0">
            <a:spAutoFit/>
          </a:bodyPr>
          <a:lstStyle/>
          <a:p>
            <a:r>
              <a:rPr lang="fr-FR" sz="4800" dirty="0">
                <a:solidFill>
                  <a:schemeClr val="bg1"/>
                </a:solidFill>
              </a:rPr>
              <a:t>Approbation des résultats et signature des documents par les membres des BVE</a:t>
            </a:r>
          </a:p>
        </p:txBody>
      </p:sp>
      <p:pic>
        <p:nvPicPr>
          <p:cNvPr id="11" name="Image 10">
            <a:extLst>
              <a:ext uri="{FF2B5EF4-FFF2-40B4-BE49-F238E27FC236}">
                <a16:creationId xmlns:a16="http://schemas.microsoft.com/office/drawing/2014/main" id="{9F90A08C-1C16-0BCC-36A5-236210F476B7}"/>
              </a:ext>
            </a:extLst>
          </p:cNvPr>
          <p:cNvPicPr>
            <a:picLocks noChangeAspect="1"/>
          </p:cNvPicPr>
          <p:nvPr/>
        </p:nvPicPr>
        <p:blipFill>
          <a:blip r:embed="rId2"/>
          <a:stretch>
            <a:fillRect/>
          </a:stretch>
        </p:blipFill>
        <p:spPr>
          <a:xfrm>
            <a:off x="5701651" y="3194864"/>
            <a:ext cx="18713692" cy="10526452"/>
          </a:xfrm>
          <a:prstGeom prst="rect">
            <a:avLst/>
          </a:prstGeom>
        </p:spPr>
      </p:pic>
    </p:spTree>
    <p:extLst>
      <p:ext uri="{BB962C8B-B14F-4D97-AF65-F5344CB8AC3E}">
        <p14:creationId xmlns:p14="http://schemas.microsoft.com/office/powerpoint/2010/main" val="3249736565"/>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24861" y="4497895"/>
            <a:ext cx="5945193" cy="7888310"/>
          </a:xfrm>
        </p:spPr>
        <p:txBody>
          <a:bodyPr anchor="ctr">
            <a:normAutofit/>
          </a:bodyPr>
          <a:lstStyle/>
          <a:p>
            <a:pPr marL="0" indent="0" algn="ctr">
              <a:buNone/>
            </a:pPr>
            <a:r>
              <a:rPr lang="fr-FR" sz="4000" b="1" dirty="0">
                <a:solidFill>
                  <a:schemeClr val="tx1"/>
                </a:solidFill>
              </a:rPr>
              <a:t>Message d’erreur </a:t>
            </a:r>
            <a:r>
              <a:rPr lang="fr-FR" sz="4000" dirty="0">
                <a:solidFill>
                  <a:schemeClr val="tx1"/>
                </a:solidFill>
              </a:rPr>
              <a:t>de connexion</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Erreur de connexion</a:t>
            </a:r>
          </a:p>
        </p:txBody>
      </p:sp>
      <p:pic>
        <p:nvPicPr>
          <p:cNvPr id="18" name="Image 17">
            <a:extLst>
              <a:ext uri="{FF2B5EF4-FFF2-40B4-BE49-F238E27FC236}">
                <a16:creationId xmlns:a16="http://schemas.microsoft.com/office/drawing/2014/main" id="{06A98865-8BF0-E7CB-2E47-B2EAA9A5CFD8}"/>
              </a:ext>
            </a:extLst>
          </p:cNvPr>
          <p:cNvPicPr>
            <a:picLocks noChangeAspect="1"/>
          </p:cNvPicPr>
          <p:nvPr/>
        </p:nvPicPr>
        <p:blipFill>
          <a:blip r:embed="rId2"/>
          <a:stretch>
            <a:fillRect/>
          </a:stretch>
        </p:blipFill>
        <p:spPr>
          <a:xfrm>
            <a:off x="5766541" y="3181482"/>
            <a:ext cx="18728032" cy="10534518"/>
          </a:xfrm>
          <a:prstGeom prst="rect">
            <a:avLst/>
          </a:prstGeom>
          <a:ln>
            <a:solidFill>
              <a:schemeClr val="tx1"/>
            </a:solidFill>
          </a:ln>
        </p:spPr>
      </p:pic>
      <p:cxnSp>
        <p:nvCxnSpPr>
          <p:cNvPr id="9" name="Connecteur droit avec flèche 8">
            <a:extLst>
              <a:ext uri="{FF2B5EF4-FFF2-40B4-BE49-F238E27FC236}">
                <a16:creationId xmlns:a16="http://schemas.microsoft.com/office/drawing/2014/main" id="{58CFEDA2-6412-40CE-4260-AD661FE93EE1}"/>
              </a:ext>
            </a:extLst>
          </p:cNvPr>
          <p:cNvCxnSpPr>
            <a:cxnSpLocks/>
          </p:cNvCxnSpPr>
          <p:nvPr/>
        </p:nvCxnSpPr>
        <p:spPr>
          <a:xfrm>
            <a:off x="14555787" y="7467600"/>
            <a:ext cx="1981724"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16920204"/>
      </p:ext>
    </p:extLst>
  </p:cSld>
  <p:clrMapOvr>
    <a:masterClrMapping/>
  </p:clrMapOvr>
  <p:transition spd="slow">
    <p:wipe/>
  </p:transition>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30" y="4172082"/>
            <a:ext cx="5219858" cy="7888310"/>
          </a:xfrm>
        </p:spPr>
        <p:txBody>
          <a:bodyPr anchor="ctr">
            <a:normAutofit/>
          </a:bodyPr>
          <a:lstStyle/>
          <a:p>
            <a:pPr marL="0" indent="0" algn="ctr">
              <a:buNone/>
            </a:pPr>
            <a:r>
              <a:rPr lang="fr-FR" sz="4000" dirty="0">
                <a:solidFill>
                  <a:schemeClr val="tx1"/>
                </a:solidFill>
              </a:rPr>
              <a:t>Le procès verbal est </a:t>
            </a:r>
            <a:r>
              <a:rPr lang="fr-FR" sz="4000" b="1" dirty="0">
                <a:solidFill>
                  <a:schemeClr val="tx1"/>
                </a:solidFill>
              </a:rPr>
              <a:t>signé par signature électronique</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1569660"/>
          </a:xfrm>
          <a:prstGeom prst="rect">
            <a:avLst/>
          </a:prstGeom>
          <a:noFill/>
        </p:spPr>
        <p:txBody>
          <a:bodyPr wrap="square" rtlCol="0">
            <a:spAutoFit/>
          </a:bodyPr>
          <a:lstStyle/>
          <a:p>
            <a:r>
              <a:rPr lang="fr-FR" sz="4800" dirty="0">
                <a:solidFill>
                  <a:schemeClr val="bg1"/>
                </a:solidFill>
              </a:rPr>
              <a:t>Approbation des résultats et signature des documents par les membres des BVE</a:t>
            </a:r>
          </a:p>
        </p:txBody>
      </p:sp>
      <p:pic>
        <p:nvPicPr>
          <p:cNvPr id="13" name="Image 12">
            <a:extLst>
              <a:ext uri="{FF2B5EF4-FFF2-40B4-BE49-F238E27FC236}">
                <a16:creationId xmlns:a16="http://schemas.microsoft.com/office/drawing/2014/main" id="{8C704396-8BD9-3D6C-5F47-F11D499C0E83}"/>
              </a:ext>
            </a:extLst>
          </p:cNvPr>
          <p:cNvPicPr>
            <a:picLocks noChangeAspect="1"/>
          </p:cNvPicPr>
          <p:nvPr/>
        </p:nvPicPr>
        <p:blipFill>
          <a:blip r:embed="rId2"/>
          <a:stretch>
            <a:fillRect/>
          </a:stretch>
        </p:blipFill>
        <p:spPr>
          <a:xfrm>
            <a:off x="5603718" y="3150305"/>
            <a:ext cx="18783457" cy="10565695"/>
          </a:xfrm>
          <a:prstGeom prst="rect">
            <a:avLst/>
          </a:prstGeom>
        </p:spPr>
      </p:pic>
      <p:cxnSp>
        <p:nvCxnSpPr>
          <p:cNvPr id="5" name="Connecteur droit avec flèche 4">
            <a:extLst>
              <a:ext uri="{FF2B5EF4-FFF2-40B4-BE49-F238E27FC236}">
                <a16:creationId xmlns:a16="http://schemas.microsoft.com/office/drawing/2014/main" id="{56C7D844-5ACB-3EB6-9795-584EBEBC2CD9}"/>
              </a:ext>
            </a:extLst>
          </p:cNvPr>
          <p:cNvCxnSpPr/>
          <p:nvPr/>
        </p:nvCxnSpPr>
        <p:spPr>
          <a:xfrm flipH="1">
            <a:off x="19508788" y="7391400"/>
            <a:ext cx="9144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745523978"/>
      </p:ext>
    </p:extLst>
  </p:cSld>
  <p:clrMapOvr>
    <a:masterClrMapping/>
  </p:clrMapOvr>
  <p:transition spd="slow">
    <p:wipe/>
  </p:transition>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 y="4172082"/>
            <a:ext cx="5619980" cy="7888310"/>
          </a:xfrm>
        </p:spPr>
        <p:txBody>
          <a:bodyPr anchor="ctr">
            <a:normAutofit/>
          </a:bodyPr>
          <a:lstStyle/>
          <a:p>
            <a:pPr marL="0" indent="0" algn="ctr">
              <a:buNone/>
            </a:pPr>
            <a:r>
              <a:rPr lang="fr-FR" sz="4000" b="1" dirty="0"/>
              <a:t>La signature électronique des documents :</a:t>
            </a:r>
          </a:p>
          <a:p>
            <a:pPr marL="0" indent="0" algn="ctr">
              <a:buNone/>
            </a:pPr>
            <a:endParaRPr lang="fr-FR" sz="4000" dirty="0"/>
          </a:p>
          <a:p>
            <a:pPr marL="0" indent="0" algn="ctr">
              <a:buNone/>
            </a:pPr>
            <a:r>
              <a:rPr lang="fr-FR" sz="4000" dirty="0">
                <a:solidFill>
                  <a:schemeClr val="tx1"/>
                </a:solidFill>
              </a:rPr>
              <a:t>Chaque assesseur accède à l’espace de signature électronique </a:t>
            </a:r>
          </a:p>
          <a:p>
            <a:pPr marL="0" indent="0" algn="ctr">
              <a:buNone/>
            </a:pPr>
            <a:r>
              <a:rPr lang="fr-FR" sz="4000" dirty="0"/>
              <a:t>-</a:t>
            </a:r>
            <a:r>
              <a:rPr lang="fr-FR" sz="4000" dirty="0">
                <a:solidFill>
                  <a:schemeClr val="tx1"/>
                </a:solidFill>
              </a:rPr>
              <a:t>depuis l’espace de dépouillement </a:t>
            </a:r>
          </a:p>
          <a:p>
            <a:pPr marL="0" indent="0" algn="ctr">
              <a:buNone/>
            </a:pPr>
            <a:r>
              <a:rPr lang="fr-FR" sz="4000" dirty="0"/>
              <a:t>-</a:t>
            </a:r>
            <a:r>
              <a:rPr lang="fr-FR" sz="4000" dirty="0">
                <a:solidFill>
                  <a:schemeClr val="tx1"/>
                </a:solidFill>
              </a:rPr>
              <a:t>ou depuis l’accueil de l’espace de vote</a:t>
            </a:r>
          </a:p>
          <a:p>
            <a:pPr marL="0" indent="0" algn="ctr">
              <a:buNone/>
            </a:pPr>
            <a:endParaRPr lang="fr-FR" sz="4000" dirty="0"/>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1569660"/>
          </a:xfrm>
          <a:prstGeom prst="rect">
            <a:avLst/>
          </a:prstGeom>
          <a:noFill/>
        </p:spPr>
        <p:txBody>
          <a:bodyPr wrap="square" rtlCol="0">
            <a:spAutoFit/>
          </a:bodyPr>
          <a:lstStyle/>
          <a:p>
            <a:r>
              <a:rPr lang="fr-FR" sz="4800" dirty="0">
                <a:solidFill>
                  <a:schemeClr val="bg1"/>
                </a:solidFill>
              </a:rPr>
              <a:t>Approbation des résultats et signature des documents par les membres des BVE</a:t>
            </a:r>
          </a:p>
        </p:txBody>
      </p:sp>
      <p:pic>
        <p:nvPicPr>
          <p:cNvPr id="13" name="Image 12">
            <a:extLst>
              <a:ext uri="{FF2B5EF4-FFF2-40B4-BE49-F238E27FC236}">
                <a16:creationId xmlns:a16="http://schemas.microsoft.com/office/drawing/2014/main" id="{157F1F88-F4FD-652B-A60C-1E6AE28C4E80}"/>
              </a:ext>
            </a:extLst>
          </p:cNvPr>
          <p:cNvPicPr>
            <a:picLocks noChangeAspect="1"/>
          </p:cNvPicPr>
          <p:nvPr/>
        </p:nvPicPr>
        <p:blipFill>
          <a:blip r:embed="rId2"/>
          <a:stretch>
            <a:fillRect/>
          </a:stretch>
        </p:blipFill>
        <p:spPr>
          <a:xfrm>
            <a:off x="5619981" y="3166438"/>
            <a:ext cx="18754776" cy="10549562"/>
          </a:xfrm>
          <a:prstGeom prst="rect">
            <a:avLst/>
          </a:prstGeom>
          <a:ln>
            <a:solidFill>
              <a:schemeClr val="tx1"/>
            </a:solidFill>
          </a:ln>
        </p:spPr>
      </p:pic>
    </p:spTree>
    <p:extLst>
      <p:ext uri="{BB962C8B-B14F-4D97-AF65-F5344CB8AC3E}">
        <p14:creationId xmlns:p14="http://schemas.microsoft.com/office/powerpoint/2010/main" val="1403050358"/>
      </p:ext>
    </p:extLst>
  </p:cSld>
  <p:clrMapOvr>
    <a:masterClrMapping/>
  </p:clrMapOvr>
  <p:transition spd="slow">
    <p:wipe/>
  </p:transition>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5638800"/>
            <a:ext cx="5619980" cy="7888310"/>
          </a:xfrm>
        </p:spPr>
        <p:txBody>
          <a:bodyPr anchor="ctr">
            <a:normAutofit/>
          </a:bodyPr>
          <a:lstStyle/>
          <a:p>
            <a:pPr marL="0" indent="0" algn="ctr">
              <a:buNone/>
            </a:pPr>
            <a:r>
              <a:rPr lang="fr-FR" sz="4000" b="1" dirty="0"/>
              <a:t>La signature électronique des documents :</a:t>
            </a:r>
          </a:p>
          <a:p>
            <a:pPr marL="0" indent="0" algn="ctr">
              <a:buNone/>
            </a:pPr>
            <a:endParaRPr lang="fr-FR" sz="4000" dirty="0"/>
          </a:p>
          <a:p>
            <a:pPr marL="0" indent="0" algn="ctr">
              <a:buNone/>
            </a:pPr>
            <a:r>
              <a:rPr lang="fr-FR" sz="4000" dirty="0">
                <a:solidFill>
                  <a:schemeClr val="tx1"/>
                </a:solidFill>
              </a:rPr>
              <a:t>Les différents documents à signer sont affichés à l’écran</a:t>
            </a:r>
          </a:p>
          <a:p>
            <a:pPr marL="0" indent="0" algn="ctr">
              <a:buNone/>
            </a:pPr>
            <a:endParaRPr lang="fr-FR" sz="4000" dirty="0">
              <a:solidFill>
                <a:schemeClr val="tx1"/>
              </a:solidFill>
            </a:endParaRPr>
          </a:p>
          <a:p>
            <a:pPr marL="0" indent="0" algn="ctr">
              <a:buNone/>
            </a:pPr>
            <a:r>
              <a:rPr lang="fr-FR" sz="4000" dirty="0"/>
              <a:t>Cliquer sur le bouton </a:t>
            </a:r>
          </a:p>
          <a:p>
            <a:pPr marL="0" indent="0" algn="ctr">
              <a:buNone/>
            </a:pPr>
            <a:r>
              <a:rPr lang="fr-FR" sz="4000" b="1" dirty="0"/>
              <a:t>«</a:t>
            </a:r>
            <a:r>
              <a:rPr lang="fr-FR" sz="4000" dirty="0"/>
              <a:t> </a:t>
            </a:r>
            <a:r>
              <a:rPr lang="fr-FR" sz="4000" b="1" dirty="0"/>
              <a:t>Consulter et Signer » </a:t>
            </a:r>
          </a:p>
          <a:p>
            <a:pPr marL="0" indent="0" algn="ctr">
              <a:buNone/>
            </a:pPr>
            <a:r>
              <a:rPr lang="fr-FR" sz="4000" dirty="0"/>
              <a:t>pour ouvrir le document sélectionné</a:t>
            </a:r>
          </a:p>
          <a:p>
            <a:pPr marL="0" indent="0" algn="ctr">
              <a:buNone/>
            </a:pPr>
            <a:endParaRPr lang="fr-FR" sz="4000" dirty="0">
              <a:solidFill>
                <a:schemeClr val="tx1"/>
              </a:solidFill>
            </a:endParaRPr>
          </a:p>
          <a:p>
            <a:pPr marL="0" indent="0" algn="ctr">
              <a:buNone/>
            </a:pPr>
            <a:endParaRPr lang="fr-FR" sz="4000" dirty="0"/>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1569660"/>
          </a:xfrm>
          <a:prstGeom prst="rect">
            <a:avLst/>
          </a:prstGeom>
          <a:noFill/>
        </p:spPr>
        <p:txBody>
          <a:bodyPr wrap="square" rtlCol="0">
            <a:spAutoFit/>
          </a:bodyPr>
          <a:lstStyle/>
          <a:p>
            <a:r>
              <a:rPr lang="fr-FR" sz="4800" dirty="0">
                <a:solidFill>
                  <a:schemeClr val="bg1"/>
                </a:solidFill>
              </a:rPr>
              <a:t>Approbation des résultats et signature des documents par les membres des BVE</a:t>
            </a:r>
          </a:p>
        </p:txBody>
      </p:sp>
      <p:pic>
        <p:nvPicPr>
          <p:cNvPr id="11" name="Image 10">
            <a:extLst>
              <a:ext uri="{FF2B5EF4-FFF2-40B4-BE49-F238E27FC236}">
                <a16:creationId xmlns:a16="http://schemas.microsoft.com/office/drawing/2014/main" id="{4D648B01-0D8C-1201-3B4B-15C4379BA032}"/>
              </a:ext>
            </a:extLst>
          </p:cNvPr>
          <p:cNvPicPr>
            <a:picLocks noChangeAspect="1"/>
          </p:cNvPicPr>
          <p:nvPr/>
        </p:nvPicPr>
        <p:blipFill>
          <a:blip r:embed="rId2"/>
          <a:stretch>
            <a:fillRect/>
          </a:stretch>
        </p:blipFill>
        <p:spPr>
          <a:xfrm>
            <a:off x="5676390" y="3194864"/>
            <a:ext cx="18701477" cy="10519581"/>
          </a:xfrm>
          <a:prstGeom prst="rect">
            <a:avLst/>
          </a:prstGeom>
        </p:spPr>
      </p:pic>
    </p:spTree>
    <p:extLst>
      <p:ext uri="{BB962C8B-B14F-4D97-AF65-F5344CB8AC3E}">
        <p14:creationId xmlns:p14="http://schemas.microsoft.com/office/powerpoint/2010/main" val="4229604044"/>
      </p:ext>
    </p:extLst>
  </p:cSld>
  <p:clrMapOvr>
    <a:masterClrMapping/>
  </p:clrMapOvr>
  <p:transition spd="slow">
    <p:wipe/>
  </p:transition>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 y="4497895"/>
            <a:ext cx="5619980" cy="7888310"/>
          </a:xfrm>
        </p:spPr>
        <p:txBody>
          <a:bodyPr anchor="ctr">
            <a:normAutofit/>
          </a:bodyPr>
          <a:lstStyle/>
          <a:p>
            <a:pPr marL="0" indent="0" algn="ctr">
              <a:buNone/>
            </a:pPr>
            <a:r>
              <a:rPr lang="fr-FR" sz="4000" b="1" dirty="0"/>
              <a:t>La signature électronique des documents :</a:t>
            </a:r>
          </a:p>
          <a:p>
            <a:pPr marL="0" indent="0" algn="ctr">
              <a:buNone/>
            </a:pPr>
            <a:endParaRPr lang="fr-FR" sz="4000" b="1" dirty="0"/>
          </a:p>
          <a:p>
            <a:pPr marL="0" indent="0" algn="ctr">
              <a:buNone/>
            </a:pPr>
            <a:r>
              <a:rPr lang="fr-FR" sz="4000" dirty="0"/>
              <a:t>En bas de chaque document, cliquer sur le bouton « signer »</a:t>
            </a:r>
          </a:p>
          <a:p>
            <a:pPr marL="0" indent="0" algn="ctr">
              <a:buNone/>
            </a:pPr>
            <a:endParaRPr lang="fr-FR" sz="4000" b="1" dirty="0"/>
          </a:p>
          <a:p>
            <a:pPr marL="0" indent="0" algn="ctr">
              <a:buNone/>
            </a:pPr>
            <a:r>
              <a:rPr lang="fr-FR" sz="4000" dirty="0"/>
              <a:t>Le signataire est invité à saisir son mot de passe de connexion</a:t>
            </a:r>
            <a:endParaRPr lang="fr-FR" sz="4000" dirty="0">
              <a:solidFill>
                <a:schemeClr val="tx1"/>
              </a:solidFill>
            </a:endParaRPr>
          </a:p>
          <a:p>
            <a:pPr marL="0" indent="0" algn="ctr">
              <a:buNone/>
            </a:pPr>
            <a:endParaRPr lang="fr-FR" sz="4000" dirty="0"/>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1569660"/>
          </a:xfrm>
          <a:prstGeom prst="rect">
            <a:avLst/>
          </a:prstGeom>
          <a:noFill/>
        </p:spPr>
        <p:txBody>
          <a:bodyPr wrap="square" rtlCol="0">
            <a:spAutoFit/>
          </a:bodyPr>
          <a:lstStyle/>
          <a:p>
            <a:r>
              <a:rPr lang="fr-FR" sz="4800" dirty="0">
                <a:solidFill>
                  <a:schemeClr val="bg1"/>
                </a:solidFill>
              </a:rPr>
              <a:t>Approbation des résultats et signature des documents par les membres des BVE</a:t>
            </a:r>
          </a:p>
        </p:txBody>
      </p:sp>
      <p:pic>
        <p:nvPicPr>
          <p:cNvPr id="13" name="Image 12">
            <a:extLst>
              <a:ext uri="{FF2B5EF4-FFF2-40B4-BE49-F238E27FC236}">
                <a16:creationId xmlns:a16="http://schemas.microsoft.com/office/drawing/2014/main" id="{6B8E0148-28D9-05AD-6BAE-3EAF6569384C}"/>
              </a:ext>
            </a:extLst>
          </p:cNvPr>
          <p:cNvPicPr>
            <a:picLocks noChangeAspect="1"/>
          </p:cNvPicPr>
          <p:nvPr/>
        </p:nvPicPr>
        <p:blipFill rotWithShape="1">
          <a:blip r:embed="rId2"/>
          <a:srcRect l="3333"/>
          <a:stretch/>
        </p:blipFill>
        <p:spPr>
          <a:xfrm>
            <a:off x="5622113" y="3194864"/>
            <a:ext cx="18765063" cy="10555348"/>
          </a:xfrm>
          <a:prstGeom prst="rect">
            <a:avLst/>
          </a:prstGeom>
          <a:ln>
            <a:solidFill>
              <a:schemeClr val="tx1"/>
            </a:solidFill>
          </a:ln>
        </p:spPr>
      </p:pic>
      <p:cxnSp>
        <p:nvCxnSpPr>
          <p:cNvPr id="6" name="Connecteur droit avec flèche 5">
            <a:extLst>
              <a:ext uri="{FF2B5EF4-FFF2-40B4-BE49-F238E27FC236}">
                <a16:creationId xmlns:a16="http://schemas.microsoft.com/office/drawing/2014/main" id="{D80564A6-2CB0-40E3-1BEF-17C9AD2CE62B}"/>
              </a:ext>
            </a:extLst>
          </p:cNvPr>
          <p:cNvCxnSpPr/>
          <p:nvPr/>
        </p:nvCxnSpPr>
        <p:spPr>
          <a:xfrm flipH="1">
            <a:off x="17382994" y="5968482"/>
            <a:ext cx="9144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977848895"/>
      </p:ext>
    </p:extLst>
  </p:cSld>
  <p:clrMapOvr>
    <a:masterClrMapping/>
  </p:clrMapOvr>
  <p:transition spd="slow">
    <p:wipe/>
  </p:transition>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 y="4172082"/>
            <a:ext cx="5619980" cy="7888310"/>
          </a:xfrm>
        </p:spPr>
        <p:txBody>
          <a:bodyPr anchor="ctr">
            <a:normAutofit/>
          </a:bodyPr>
          <a:lstStyle/>
          <a:p>
            <a:pPr marL="0" indent="0" algn="ctr">
              <a:buNone/>
            </a:pPr>
            <a:r>
              <a:rPr lang="fr-FR" sz="4000" b="1" dirty="0"/>
              <a:t>La signature électronique des documents :</a:t>
            </a:r>
          </a:p>
          <a:p>
            <a:pPr marL="0" indent="0" algn="ctr">
              <a:buNone/>
            </a:pPr>
            <a:endParaRPr lang="fr-FR" sz="4000" dirty="0"/>
          </a:p>
          <a:p>
            <a:pPr marL="0" indent="0" algn="ctr">
              <a:buNone/>
            </a:pPr>
            <a:r>
              <a:rPr lang="fr-FR" sz="4000" dirty="0"/>
              <a:t>Une fois le document signé, son statut se met à jour</a:t>
            </a:r>
            <a:endParaRPr lang="fr-FR" sz="4000" dirty="0">
              <a:solidFill>
                <a:schemeClr val="tx1"/>
              </a:solidFill>
            </a:endParaRPr>
          </a:p>
          <a:p>
            <a:pPr marL="0" indent="0" algn="ctr">
              <a:buNone/>
            </a:pPr>
            <a:endParaRPr lang="fr-FR" sz="4000" dirty="0"/>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1569660"/>
          </a:xfrm>
          <a:prstGeom prst="rect">
            <a:avLst/>
          </a:prstGeom>
          <a:noFill/>
        </p:spPr>
        <p:txBody>
          <a:bodyPr wrap="square" rtlCol="0">
            <a:spAutoFit/>
          </a:bodyPr>
          <a:lstStyle/>
          <a:p>
            <a:r>
              <a:rPr lang="fr-FR" sz="4800" dirty="0">
                <a:solidFill>
                  <a:schemeClr val="bg1"/>
                </a:solidFill>
              </a:rPr>
              <a:t>Approbation des résultats et signature des documents par les membres des BVE</a:t>
            </a:r>
          </a:p>
        </p:txBody>
      </p:sp>
      <p:pic>
        <p:nvPicPr>
          <p:cNvPr id="11" name="Image 10">
            <a:extLst>
              <a:ext uri="{FF2B5EF4-FFF2-40B4-BE49-F238E27FC236}">
                <a16:creationId xmlns:a16="http://schemas.microsoft.com/office/drawing/2014/main" id="{37B9F372-4C7C-5427-A44D-B4263F0AAF53}"/>
              </a:ext>
            </a:extLst>
          </p:cNvPr>
          <p:cNvPicPr>
            <a:picLocks noChangeAspect="1"/>
          </p:cNvPicPr>
          <p:nvPr/>
        </p:nvPicPr>
        <p:blipFill rotWithShape="1">
          <a:blip r:embed="rId2"/>
          <a:srcRect l="3333"/>
          <a:stretch/>
        </p:blipFill>
        <p:spPr>
          <a:xfrm>
            <a:off x="5619981" y="3133021"/>
            <a:ext cx="18767185" cy="10556542"/>
          </a:xfrm>
          <a:prstGeom prst="rect">
            <a:avLst/>
          </a:prstGeom>
          <a:ln>
            <a:solidFill>
              <a:schemeClr val="tx1"/>
            </a:solidFill>
          </a:ln>
        </p:spPr>
      </p:pic>
    </p:spTree>
    <p:extLst>
      <p:ext uri="{BB962C8B-B14F-4D97-AF65-F5344CB8AC3E}">
        <p14:creationId xmlns:p14="http://schemas.microsoft.com/office/powerpoint/2010/main" val="2956274874"/>
      </p:ext>
    </p:extLst>
  </p:cSld>
  <p:clrMapOvr>
    <a:masterClrMapping/>
  </p:clrMapOvr>
  <p:transition spd="slow">
    <p:wipe/>
  </p:transition>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37077" y="4837090"/>
            <a:ext cx="5619980" cy="7888310"/>
          </a:xfrm>
        </p:spPr>
        <p:txBody>
          <a:bodyPr anchor="ctr">
            <a:normAutofit/>
          </a:bodyPr>
          <a:lstStyle/>
          <a:p>
            <a:pPr marL="0" indent="0" algn="ctr">
              <a:buNone/>
            </a:pPr>
            <a:r>
              <a:rPr lang="fr-FR" sz="4000" b="1" dirty="0"/>
              <a:t>La signature électronique des documents :</a:t>
            </a:r>
          </a:p>
          <a:p>
            <a:pPr marL="0" indent="0" algn="ctr">
              <a:buNone/>
            </a:pPr>
            <a:endParaRPr lang="fr-FR" sz="4000" dirty="0"/>
          </a:p>
          <a:p>
            <a:pPr marL="0" indent="0" algn="ctr">
              <a:buNone/>
            </a:pPr>
            <a:r>
              <a:rPr lang="fr-FR" sz="4000" dirty="0"/>
              <a:t>Les présidents de BVEC ont la possibilité d’approuver les différents documents</a:t>
            </a:r>
            <a:br>
              <a:rPr lang="fr-FR" sz="4000" dirty="0"/>
            </a:br>
            <a:endParaRPr lang="fr-FR" sz="4000" dirty="0"/>
          </a:p>
          <a:p>
            <a:pPr marL="0" indent="0" algn="ctr">
              <a:buNone/>
            </a:pPr>
            <a:r>
              <a:rPr lang="fr-FR" sz="4000" dirty="0"/>
              <a:t>Si le document n’est que partiellement signé, l’approbation de ce document reste possible</a:t>
            </a:r>
          </a:p>
          <a:p>
            <a:pPr marL="0" indent="0" algn="ctr">
              <a:buNone/>
            </a:pPr>
            <a:endParaRPr lang="fr-FR" sz="4000" dirty="0"/>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1569660"/>
          </a:xfrm>
          <a:prstGeom prst="rect">
            <a:avLst/>
          </a:prstGeom>
          <a:noFill/>
        </p:spPr>
        <p:txBody>
          <a:bodyPr wrap="square" rtlCol="0">
            <a:spAutoFit/>
          </a:bodyPr>
          <a:lstStyle/>
          <a:p>
            <a:r>
              <a:rPr lang="fr-FR" sz="4800" dirty="0">
                <a:solidFill>
                  <a:schemeClr val="bg1"/>
                </a:solidFill>
              </a:rPr>
              <a:t>Approbation des résultats et signature des documents par les membres des BVE</a:t>
            </a:r>
          </a:p>
        </p:txBody>
      </p:sp>
      <p:pic>
        <p:nvPicPr>
          <p:cNvPr id="13" name="Image 12">
            <a:extLst>
              <a:ext uri="{FF2B5EF4-FFF2-40B4-BE49-F238E27FC236}">
                <a16:creationId xmlns:a16="http://schemas.microsoft.com/office/drawing/2014/main" id="{EC9484A9-55AD-A84B-5F58-DA092877CD0F}"/>
              </a:ext>
            </a:extLst>
          </p:cNvPr>
          <p:cNvPicPr>
            <a:picLocks noChangeAspect="1"/>
          </p:cNvPicPr>
          <p:nvPr/>
        </p:nvPicPr>
        <p:blipFill rotWithShape="1">
          <a:blip r:embed="rId2"/>
          <a:srcRect l="3333"/>
          <a:stretch/>
        </p:blipFill>
        <p:spPr>
          <a:xfrm>
            <a:off x="5599986" y="3194864"/>
            <a:ext cx="18787180" cy="10567789"/>
          </a:xfrm>
          <a:prstGeom prst="rect">
            <a:avLst/>
          </a:prstGeom>
          <a:ln>
            <a:solidFill>
              <a:schemeClr val="tx1"/>
            </a:solidFill>
          </a:ln>
        </p:spPr>
      </p:pic>
      <p:cxnSp>
        <p:nvCxnSpPr>
          <p:cNvPr id="11" name="Connecteur droit avec flèche 10">
            <a:extLst>
              <a:ext uri="{FF2B5EF4-FFF2-40B4-BE49-F238E27FC236}">
                <a16:creationId xmlns:a16="http://schemas.microsoft.com/office/drawing/2014/main" id="{D9128D3B-685F-6738-FF87-BC928F880B14}"/>
              </a:ext>
            </a:extLst>
          </p:cNvPr>
          <p:cNvCxnSpPr>
            <a:cxnSpLocks/>
          </p:cNvCxnSpPr>
          <p:nvPr/>
        </p:nvCxnSpPr>
        <p:spPr>
          <a:xfrm flipH="1">
            <a:off x="22404387" y="7772400"/>
            <a:ext cx="6858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138484609"/>
      </p:ext>
    </p:extLst>
  </p:cSld>
  <p:clrMapOvr>
    <a:masterClrMapping/>
  </p:clrMapOvr>
  <p:transition spd="slow">
    <p:wipe/>
  </p:transition>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 y="4172082"/>
            <a:ext cx="5619980" cy="7888310"/>
          </a:xfrm>
        </p:spPr>
        <p:txBody>
          <a:bodyPr anchor="ctr">
            <a:normAutofit/>
          </a:bodyPr>
          <a:lstStyle/>
          <a:p>
            <a:pPr marL="0" indent="0" algn="ctr">
              <a:buNone/>
            </a:pPr>
            <a:r>
              <a:rPr lang="fr-FR" sz="4000" b="1" dirty="0"/>
              <a:t>La signature électronique des documents :</a:t>
            </a:r>
          </a:p>
          <a:p>
            <a:pPr marL="0" indent="0" algn="ctr">
              <a:buNone/>
            </a:pPr>
            <a:endParaRPr lang="fr-FR" sz="4000" dirty="0"/>
          </a:p>
          <a:p>
            <a:pPr marL="0" indent="0" algn="ctr">
              <a:buNone/>
            </a:pPr>
            <a:r>
              <a:rPr lang="fr-FR" sz="4000" dirty="0"/>
              <a:t>Une fois que toutes les signatures ont été apposées, ou que les documents ont été déclarés comme achevés, les documents signés électroniquement peuvent être téléchargés en format PDF</a:t>
            </a:r>
          </a:p>
          <a:p>
            <a:pPr marL="0" indent="0" algn="ctr">
              <a:buNone/>
            </a:pPr>
            <a:endParaRPr lang="fr-FR" sz="4000" dirty="0"/>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1569660"/>
          </a:xfrm>
          <a:prstGeom prst="rect">
            <a:avLst/>
          </a:prstGeom>
          <a:noFill/>
        </p:spPr>
        <p:txBody>
          <a:bodyPr wrap="square" rtlCol="0">
            <a:spAutoFit/>
          </a:bodyPr>
          <a:lstStyle/>
          <a:p>
            <a:r>
              <a:rPr lang="fr-FR" sz="4800" dirty="0">
                <a:solidFill>
                  <a:schemeClr val="bg1"/>
                </a:solidFill>
              </a:rPr>
              <a:t>Approbation des résultats et signature des documents par les membres des BVE</a:t>
            </a:r>
          </a:p>
        </p:txBody>
      </p:sp>
      <p:pic>
        <p:nvPicPr>
          <p:cNvPr id="11" name="Image 10">
            <a:extLst>
              <a:ext uri="{FF2B5EF4-FFF2-40B4-BE49-F238E27FC236}">
                <a16:creationId xmlns:a16="http://schemas.microsoft.com/office/drawing/2014/main" id="{EBE57EA9-7A24-C007-B1A5-0674F094D2A4}"/>
              </a:ext>
            </a:extLst>
          </p:cNvPr>
          <p:cNvPicPr>
            <a:picLocks noChangeAspect="1"/>
          </p:cNvPicPr>
          <p:nvPr/>
        </p:nvPicPr>
        <p:blipFill rotWithShape="1">
          <a:blip r:embed="rId2"/>
          <a:srcRect l="3334"/>
          <a:stretch/>
        </p:blipFill>
        <p:spPr>
          <a:xfrm>
            <a:off x="5680967" y="3194864"/>
            <a:ext cx="18704242" cy="10521136"/>
          </a:xfrm>
          <a:prstGeom prst="rect">
            <a:avLst/>
          </a:prstGeom>
          <a:ln>
            <a:solidFill>
              <a:schemeClr val="tx1"/>
            </a:solidFill>
          </a:ln>
        </p:spPr>
      </p:pic>
    </p:spTree>
    <p:extLst>
      <p:ext uri="{BB962C8B-B14F-4D97-AF65-F5344CB8AC3E}">
        <p14:creationId xmlns:p14="http://schemas.microsoft.com/office/powerpoint/2010/main" val="3355427849"/>
      </p:ext>
    </p:extLst>
  </p:cSld>
  <p:clrMapOvr>
    <a:masterClrMapping/>
  </p:clrMapOvr>
  <p:transition spd="slow">
    <p:wipe/>
  </p:transition>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 y="4172082"/>
            <a:ext cx="5619980" cy="7888310"/>
          </a:xfrm>
        </p:spPr>
        <p:txBody>
          <a:bodyPr anchor="ctr">
            <a:normAutofit/>
          </a:bodyPr>
          <a:lstStyle/>
          <a:p>
            <a:pPr marL="0" indent="0" algn="ctr">
              <a:buNone/>
            </a:pPr>
            <a:r>
              <a:rPr lang="fr-FR" sz="4000" b="1" dirty="0"/>
              <a:t>La signature électronique des documents :</a:t>
            </a:r>
          </a:p>
          <a:p>
            <a:pPr marL="0" indent="0" algn="ctr">
              <a:buNone/>
            </a:pPr>
            <a:endParaRPr lang="fr-FR" sz="4000" dirty="0"/>
          </a:p>
          <a:p>
            <a:pPr marL="0" indent="0" algn="ctr">
              <a:buNone/>
            </a:pPr>
            <a:r>
              <a:rPr lang="fr-FR" sz="4000" dirty="0"/>
              <a:t>Aperçu d’un document signé électroniquement téléchargé en format PDF</a:t>
            </a:r>
          </a:p>
          <a:p>
            <a:pPr marL="0" indent="0" algn="ctr">
              <a:buNone/>
            </a:pPr>
            <a:endParaRPr lang="fr-FR" sz="4000" dirty="0"/>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1569660"/>
          </a:xfrm>
          <a:prstGeom prst="rect">
            <a:avLst/>
          </a:prstGeom>
          <a:noFill/>
        </p:spPr>
        <p:txBody>
          <a:bodyPr wrap="square" rtlCol="0">
            <a:spAutoFit/>
          </a:bodyPr>
          <a:lstStyle/>
          <a:p>
            <a:r>
              <a:rPr lang="fr-FR" sz="4800" dirty="0">
                <a:solidFill>
                  <a:schemeClr val="bg1"/>
                </a:solidFill>
              </a:rPr>
              <a:t>Approbation des résultats et signature des documents par les membres des BVE</a:t>
            </a:r>
          </a:p>
        </p:txBody>
      </p:sp>
      <p:pic>
        <p:nvPicPr>
          <p:cNvPr id="13" name="Image 12">
            <a:extLst>
              <a:ext uri="{FF2B5EF4-FFF2-40B4-BE49-F238E27FC236}">
                <a16:creationId xmlns:a16="http://schemas.microsoft.com/office/drawing/2014/main" id="{8796B0B5-D4DE-0F0F-455E-C483821C04AA}"/>
              </a:ext>
            </a:extLst>
          </p:cNvPr>
          <p:cNvPicPr>
            <a:picLocks noChangeAspect="1"/>
          </p:cNvPicPr>
          <p:nvPr/>
        </p:nvPicPr>
        <p:blipFill rotWithShape="1">
          <a:blip r:embed="rId2"/>
          <a:srcRect l="3333"/>
          <a:stretch/>
        </p:blipFill>
        <p:spPr>
          <a:xfrm>
            <a:off x="5725899" y="3181483"/>
            <a:ext cx="18728032" cy="10534518"/>
          </a:xfrm>
          <a:prstGeom prst="rect">
            <a:avLst/>
          </a:prstGeom>
        </p:spPr>
      </p:pic>
      <p:cxnSp>
        <p:nvCxnSpPr>
          <p:cNvPr id="6" name="Connecteur droit avec flèche 5">
            <a:extLst>
              <a:ext uri="{FF2B5EF4-FFF2-40B4-BE49-F238E27FC236}">
                <a16:creationId xmlns:a16="http://schemas.microsoft.com/office/drawing/2014/main" id="{BF637965-AA0C-3E33-61F7-1DFA085291A5}"/>
              </a:ext>
            </a:extLst>
          </p:cNvPr>
          <p:cNvCxnSpPr/>
          <p:nvPr/>
        </p:nvCxnSpPr>
        <p:spPr>
          <a:xfrm flipH="1">
            <a:off x="17222787" y="11353800"/>
            <a:ext cx="1524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15" name="Connecteur droit avec flèche 14">
            <a:extLst>
              <a:ext uri="{FF2B5EF4-FFF2-40B4-BE49-F238E27FC236}">
                <a16:creationId xmlns:a16="http://schemas.microsoft.com/office/drawing/2014/main" id="{09B27BA8-B7AD-F597-8759-42C38781398D}"/>
              </a:ext>
            </a:extLst>
          </p:cNvPr>
          <p:cNvCxnSpPr/>
          <p:nvPr/>
        </p:nvCxnSpPr>
        <p:spPr>
          <a:xfrm flipH="1">
            <a:off x="17222787" y="8534400"/>
            <a:ext cx="1524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92159239"/>
      </p:ext>
    </p:extLst>
  </p:cSld>
  <p:clrMapOvr>
    <a:masterClrMapping/>
  </p:clrMapOvr>
  <p:transition spd="slow">
    <p:wipe/>
  </p:transition>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63436" y="7239000"/>
            <a:ext cx="23060293" cy="7366716"/>
          </a:xfrm>
        </p:spPr>
        <p:txBody>
          <a:bodyPr anchor="ctr">
            <a:normAutofit/>
          </a:bodyPr>
          <a:lstStyle/>
          <a:p>
            <a:pPr marL="0" marR="0" lvl="0" indent="0" algn="ctr" rtl="0">
              <a:spcBef>
                <a:spcPts val="0"/>
              </a:spcBef>
              <a:spcAft>
                <a:spcPts val="0"/>
              </a:spcAft>
              <a:buClr>
                <a:schemeClr val="dk1"/>
              </a:buClr>
              <a:buSzPts val="4000"/>
              <a:buNone/>
            </a:pPr>
            <a:r>
              <a:rPr lang="fr-FR" sz="6000" b="1" dirty="0">
                <a:latin typeface="Calibri (Corps)"/>
              </a:rPr>
              <a:t>2. </a:t>
            </a:r>
            <a:r>
              <a:rPr lang="fr-FR" sz="6000" b="1" i="0" u="none" strike="noStrike" cap="none" dirty="0">
                <a:solidFill>
                  <a:schemeClr val="dk1"/>
                </a:solidFill>
                <a:latin typeface="Calibri (Corps)"/>
                <a:ea typeface="Source Sans Pro ExtraLight"/>
                <a:cs typeface="Source Sans Pro ExtraLight"/>
                <a:sym typeface="Source Sans Pro ExtraLight"/>
              </a:rPr>
              <a:t>Illustrations de l’espace de vote</a:t>
            </a:r>
          </a:p>
          <a:p>
            <a:pPr marL="0" marR="0" lvl="0" indent="0" algn="ctr" rtl="0">
              <a:spcBef>
                <a:spcPts val="0"/>
              </a:spcBef>
              <a:spcAft>
                <a:spcPts val="0"/>
              </a:spcAft>
              <a:buClr>
                <a:schemeClr val="dk1"/>
              </a:buClr>
              <a:buSzPts val="4000"/>
              <a:buNone/>
            </a:pPr>
            <a:endParaRPr lang="fr-FR" sz="6000" dirty="0">
              <a:latin typeface="Calibri (Corps)"/>
            </a:endParaRPr>
          </a:p>
          <a:p>
            <a:pPr marL="0" indent="0" algn="ctr">
              <a:spcBef>
                <a:spcPts val="1800"/>
              </a:spcBef>
              <a:buClr>
                <a:schemeClr val="dk1"/>
              </a:buClr>
              <a:buSzPts val="3200"/>
              <a:buNone/>
            </a:pPr>
            <a:r>
              <a:rPr lang="fr-FR" sz="6000" b="1" i="1" u="none" strike="noStrike" cap="none" dirty="0">
                <a:solidFill>
                  <a:schemeClr val="dk1"/>
                </a:solidFill>
                <a:latin typeface="Calibri (Corps)"/>
                <a:ea typeface="Source Sans Pro ExtraLight"/>
                <a:cs typeface="Source Sans Pro ExtraLight"/>
                <a:sym typeface="Source Sans Pro ExtraLight"/>
              </a:rPr>
              <a:t>J/ </a:t>
            </a:r>
            <a:r>
              <a:rPr lang="fr-FR" sz="6000" b="1" dirty="0">
                <a:solidFill>
                  <a:schemeClr val="tx1"/>
                </a:solidFill>
              </a:rPr>
              <a:t>Consultation des résultats et transparence</a:t>
            </a:r>
          </a:p>
          <a:p>
            <a:pPr marL="0" indent="0" algn="ctr">
              <a:spcBef>
                <a:spcPts val="1800"/>
              </a:spcBef>
              <a:buClr>
                <a:schemeClr val="dk1"/>
              </a:buClr>
              <a:buSzPts val="3200"/>
              <a:buNone/>
            </a:pPr>
            <a:endParaRPr lang="fr-FR" sz="6000" b="1" dirty="0">
              <a:solidFill>
                <a:schemeClr val="tx1"/>
              </a:solidFill>
            </a:endParaRPr>
          </a:p>
          <a:p>
            <a:pPr marL="0" indent="0" algn="ctr">
              <a:spcBef>
                <a:spcPts val="1800"/>
              </a:spcBef>
              <a:buClr>
                <a:schemeClr val="dk1"/>
              </a:buClr>
              <a:buSzPts val="3200"/>
              <a:buNone/>
            </a:pPr>
            <a:endParaRPr lang="fr-FR" sz="6000" b="1" dirty="0">
              <a:solidFill>
                <a:schemeClr val="tx1"/>
              </a:solidFill>
            </a:endParaRPr>
          </a:p>
          <a:p>
            <a:pPr marL="0" indent="0" algn="ctr">
              <a:spcBef>
                <a:spcPts val="1800"/>
              </a:spcBef>
              <a:buClr>
                <a:schemeClr val="dk1"/>
              </a:buClr>
              <a:buSzPts val="3200"/>
              <a:buNone/>
            </a:pPr>
            <a:endParaRPr lang="fr-FR" sz="6000" b="1" dirty="0">
              <a:solidFill>
                <a:schemeClr val="tx1"/>
              </a:solidFill>
            </a:endParaRPr>
          </a:p>
          <a:p>
            <a:pPr marL="0" marR="0" lvl="0" indent="0" algn="ctr" rtl="0">
              <a:spcBef>
                <a:spcPts val="1800"/>
              </a:spcBef>
              <a:spcAft>
                <a:spcPts val="0"/>
              </a:spcAft>
              <a:buClr>
                <a:schemeClr val="dk1"/>
              </a:buClr>
              <a:buSzPts val="3200"/>
              <a:buFont typeface="Arial"/>
              <a:buNone/>
            </a:pPr>
            <a:endParaRPr lang="fr-FR" sz="6000" dirty="0">
              <a:latin typeface="Calibri (Corps)"/>
            </a:endParaRPr>
          </a:p>
          <a:p>
            <a:pPr marL="1962211" marR="0" lvl="1" indent="-488950" algn="ctr" rtl="0">
              <a:spcBef>
                <a:spcPts val="1800"/>
              </a:spcBef>
              <a:spcAft>
                <a:spcPts val="0"/>
              </a:spcAft>
              <a:buClr>
                <a:schemeClr val="dk2"/>
              </a:buClr>
              <a:buSzPts val="4000"/>
              <a:buFont typeface="Noto Sans Symbols"/>
              <a:buNone/>
            </a:pPr>
            <a:endParaRPr lang="fr-FR" sz="4000" b="1" i="0" u="none" strike="noStrike" cap="none" dirty="0">
              <a:solidFill>
                <a:schemeClr val="dk1"/>
              </a:solidFill>
              <a:latin typeface="Source Sans Pro ExtraLight"/>
              <a:ea typeface="Source Sans Pro ExtraLight"/>
              <a:cs typeface="Source Sans Pro ExtraLight"/>
              <a:sym typeface="Source Sans Pro ExtraLight"/>
            </a:endParaRPr>
          </a:p>
          <a:p>
            <a:pPr marL="1962211" marR="0" lvl="1" indent="-488950" algn="ctr" rtl="0">
              <a:spcBef>
                <a:spcPts val="1800"/>
              </a:spcBef>
              <a:spcAft>
                <a:spcPts val="0"/>
              </a:spcAft>
              <a:buClr>
                <a:schemeClr val="dk2"/>
              </a:buClr>
              <a:buSzPts val="4000"/>
              <a:buFont typeface="Noto Sans Symbols"/>
              <a:buNone/>
            </a:pPr>
            <a:endParaRPr lang="fr-FR" sz="4000" b="1" i="0" u="none" strike="noStrike" cap="none" dirty="0">
              <a:solidFill>
                <a:schemeClr val="dk1"/>
              </a:solidFill>
              <a:latin typeface="Source Sans Pro ExtraLight"/>
              <a:ea typeface="Source Sans Pro ExtraLight"/>
              <a:cs typeface="Source Sans Pro ExtraLight"/>
              <a:sym typeface="Source Sans Pro ExtraLight"/>
            </a:endParaRPr>
          </a:p>
          <a:p>
            <a:pPr marL="0" marR="0" lvl="0" indent="0" algn="l" rtl="0">
              <a:spcBef>
                <a:spcPts val="0"/>
              </a:spcBef>
              <a:spcAft>
                <a:spcPts val="0"/>
              </a:spcAft>
              <a:buClr>
                <a:schemeClr val="dk1"/>
              </a:buClr>
              <a:buSzPts val="3200"/>
              <a:buNone/>
            </a:pPr>
            <a:endParaRPr lang="fr-FR" sz="6000" b="1" dirty="0"/>
          </a:p>
          <a:p>
            <a:pPr marL="0" indent="0">
              <a:buNone/>
            </a:pPr>
            <a:endParaRPr lang="fr-FR" sz="4000" dirty="0"/>
          </a:p>
        </p:txBody>
      </p:sp>
    </p:spTree>
    <p:extLst>
      <p:ext uri="{BB962C8B-B14F-4D97-AF65-F5344CB8AC3E}">
        <p14:creationId xmlns:p14="http://schemas.microsoft.com/office/powerpoint/2010/main" val="2340969201"/>
      </p:ext>
    </p:extLst>
  </p:cSld>
  <p:clrMapOvr>
    <a:masterClrMapping/>
  </p:clrMapOvr>
  <p:transition spd="slow">
    <p:wipe/>
  </p:transition>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30" y="4172082"/>
            <a:ext cx="5219858" cy="7888310"/>
          </a:xfrm>
        </p:spPr>
        <p:txBody>
          <a:bodyPr anchor="ctr">
            <a:normAutofit/>
          </a:bodyPr>
          <a:lstStyle/>
          <a:p>
            <a:pPr marL="0" indent="0" algn="ctr">
              <a:buNone/>
            </a:pPr>
            <a:r>
              <a:rPr lang="fr-FR" sz="4000" dirty="0">
                <a:solidFill>
                  <a:schemeClr val="tx1"/>
                </a:solidFill>
              </a:rPr>
              <a:t>Les électeurs peuvent consulter </a:t>
            </a:r>
            <a:r>
              <a:rPr lang="fr-FR" sz="4000" b="1" dirty="0">
                <a:solidFill>
                  <a:schemeClr val="tx1"/>
                </a:solidFill>
              </a:rPr>
              <a:t>les résultats sur l’espace de vote </a:t>
            </a:r>
            <a:r>
              <a:rPr lang="fr-FR" sz="4000" dirty="0">
                <a:solidFill>
                  <a:schemeClr val="tx1"/>
                </a:solidFill>
              </a:rPr>
              <a:t>depuis l’onglet « Résultats »</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a:solidFill>
                  <a:schemeClr val="bg1"/>
                </a:solidFill>
              </a:rPr>
              <a:t>Dépouillement par les présidents des bureaux de vote centralisateur</a:t>
            </a:r>
            <a:endParaRPr lang="fr-FR" sz="4800" dirty="0">
              <a:solidFill>
                <a:schemeClr val="bg1"/>
              </a:solidFill>
            </a:endParaRPr>
          </a:p>
        </p:txBody>
      </p:sp>
      <p:pic>
        <p:nvPicPr>
          <p:cNvPr id="11" name="Image 10">
            <a:extLst>
              <a:ext uri="{FF2B5EF4-FFF2-40B4-BE49-F238E27FC236}">
                <a16:creationId xmlns:a16="http://schemas.microsoft.com/office/drawing/2014/main" id="{A4A29B79-AB14-7205-8E7A-7A7AD76DEBD0}"/>
              </a:ext>
            </a:extLst>
          </p:cNvPr>
          <p:cNvPicPr>
            <a:picLocks noChangeAspect="1"/>
          </p:cNvPicPr>
          <p:nvPr/>
        </p:nvPicPr>
        <p:blipFill>
          <a:blip r:embed="rId2"/>
          <a:stretch>
            <a:fillRect/>
          </a:stretch>
        </p:blipFill>
        <p:spPr>
          <a:xfrm>
            <a:off x="5656520" y="3185328"/>
            <a:ext cx="18730645" cy="10535988"/>
          </a:xfrm>
          <a:prstGeom prst="rect">
            <a:avLst/>
          </a:prstGeom>
        </p:spPr>
      </p:pic>
    </p:spTree>
    <p:extLst>
      <p:ext uri="{BB962C8B-B14F-4D97-AF65-F5344CB8AC3E}">
        <p14:creationId xmlns:p14="http://schemas.microsoft.com/office/powerpoint/2010/main" val="2573858413"/>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2721815" y="4343400"/>
            <a:ext cx="19450594" cy="9601200"/>
          </a:xfrm>
        </p:spPr>
        <p:txBody>
          <a:bodyPr anchor="ctr">
            <a:normAutofit/>
          </a:bodyPr>
          <a:lstStyle/>
          <a:p>
            <a:pPr marL="742950" marR="0" lvl="0" indent="-742950" algn="l" rtl="0">
              <a:spcBef>
                <a:spcPts val="0"/>
              </a:spcBef>
              <a:spcAft>
                <a:spcPts val="0"/>
              </a:spcAft>
              <a:buClr>
                <a:schemeClr val="dk1"/>
              </a:buClr>
              <a:buSzPts val="3200"/>
              <a:buFont typeface="Calibri"/>
              <a:buAutoNum type="arabicPeriod"/>
            </a:pPr>
            <a:r>
              <a:rPr lang="fr-FR" sz="3200" b="1" i="0" u="none" strike="noStrike" cap="none" dirty="0">
                <a:solidFill>
                  <a:schemeClr val="dk1"/>
                </a:solidFill>
                <a:latin typeface="Calibri (Corps)"/>
                <a:ea typeface="Source Sans Pro ExtraLight"/>
                <a:cs typeface="Source Sans Pro ExtraLight"/>
                <a:sym typeface="Source Sans Pro ExtraLight"/>
              </a:rPr>
              <a:t>Introduction</a:t>
            </a:r>
            <a:endParaRPr lang="fr-FR" dirty="0">
              <a:latin typeface="Calibri (Corps)"/>
            </a:endParaRPr>
          </a:p>
          <a:p>
            <a:pPr marL="1219261" marR="0" lvl="1" indent="0" algn="l" rtl="0">
              <a:spcBef>
                <a:spcPts val="1800"/>
              </a:spcBef>
              <a:spcAft>
                <a:spcPts val="0"/>
              </a:spcAft>
              <a:buClr>
                <a:schemeClr val="dk1"/>
              </a:buClr>
              <a:buSzPts val="3200"/>
              <a:buNone/>
            </a:pPr>
            <a:r>
              <a:rPr lang="fr-FR" sz="3200" b="0" i="1" u="none" strike="noStrike" cap="none" dirty="0">
                <a:solidFill>
                  <a:schemeClr val="dk1"/>
                </a:solidFill>
                <a:latin typeface="Calibri (Corps)"/>
                <a:ea typeface="Source Sans Pro ExtraLight"/>
                <a:cs typeface="Source Sans Pro ExtraLight"/>
                <a:sym typeface="Source Sans Pro ExtraLight"/>
              </a:rPr>
              <a:t>Système de vote électronique</a:t>
            </a:r>
            <a:endParaRPr lang="fr-FR" i="1" dirty="0">
              <a:latin typeface="Calibri (Corps)"/>
            </a:endParaRPr>
          </a:p>
          <a:p>
            <a:pPr marL="1219261" marR="0" lvl="1" indent="0" algn="l" rtl="0">
              <a:spcBef>
                <a:spcPts val="0"/>
              </a:spcBef>
              <a:spcAft>
                <a:spcPts val="0"/>
              </a:spcAft>
              <a:buClr>
                <a:schemeClr val="dk1"/>
              </a:buClr>
              <a:buSzPts val="3200"/>
              <a:buNone/>
            </a:pPr>
            <a:r>
              <a:rPr lang="fr-FR" sz="3200" b="0" i="1" u="none" strike="noStrike" cap="none" dirty="0">
                <a:solidFill>
                  <a:schemeClr val="dk1"/>
                </a:solidFill>
                <a:latin typeface="Calibri (Corps)"/>
                <a:ea typeface="Source Sans Pro ExtraLight"/>
                <a:cs typeface="Source Sans Pro ExtraLight"/>
                <a:sym typeface="Source Sans Pro ExtraLight"/>
              </a:rPr>
              <a:t>Rôles des membres des bureaux de vote</a:t>
            </a:r>
            <a:endParaRPr lang="fr-FR" i="1" dirty="0">
              <a:latin typeface="Calibri (Corps)"/>
            </a:endParaRPr>
          </a:p>
          <a:p>
            <a:pPr marL="742950" marR="0" lvl="0" indent="-742950" algn="l" rtl="0">
              <a:spcBef>
                <a:spcPts val="1800"/>
              </a:spcBef>
              <a:spcAft>
                <a:spcPts val="0"/>
              </a:spcAft>
              <a:buClr>
                <a:schemeClr val="dk1"/>
              </a:buClr>
              <a:buSzPts val="3200"/>
              <a:buFont typeface="Calibri"/>
              <a:buAutoNum type="arabicPeriod"/>
            </a:pPr>
            <a:r>
              <a:rPr lang="fr-FR" sz="3200" b="1" i="0" u="none" strike="noStrike" cap="none" dirty="0">
                <a:solidFill>
                  <a:schemeClr val="dk1"/>
                </a:solidFill>
                <a:latin typeface="Calibri (Corps)"/>
                <a:ea typeface="Source Sans Pro ExtraLight"/>
                <a:cs typeface="Source Sans Pro ExtraLight"/>
                <a:sym typeface="Source Sans Pro ExtraLight"/>
              </a:rPr>
              <a:t>Illustrations de l’espace de vote</a:t>
            </a:r>
            <a:endParaRPr lang="fr-FR" dirty="0">
              <a:latin typeface="Calibri (Corps)"/>
            </a:endParaRPr>
          </a:p>
          <a:p>
            <a:pPr marL="1219261" marR="0" lvl="1" indent="0" algn="l" rtl="0">
              <a:spcBef>
                <a:spcPts val="1800"/>
              </a:spcBef>
              <a:spcAft>
                <a:spcPts val="0"/>
              </a:spcAft>
              <a:buClr>
                <a:schemeClr val="dk1"/>
              </a:buClr>
              <a:buSzPts val="3200"/>
              <a:buNone/>
            </a:pPr>
            <a:r>
              <a:rPr lang="fr-FR" sz="3200" i="1" u="none" strike="noStrike" cap="none" dirty="0">
                <a:solidFill>
                  <a:schemeClr val="dk1"/>
                </a:solidFill>
                <a:latin typeface="Calibri (Corps)"/>
                <a:ea typeface="Source Sans Pro ExtraLight"/>
                <a:cs typeface="Source Sans Pro ExtraLight"/>
                <a:sym typeface="Source Sans Pro ExtraLight"/>
              </a:rPr>
              <a:t>A/ Espace de vote avant l’ouverture du vote</a:t>
            </a:r>
          </a:p>
          <a:p>
            <a:pPr marL="1219261" lvl="1" indent="0">
              <a:spcBef>
                <a:spcPts val="1800"/>
              </a:spcBef>
              <a:buClr>
                <a:schemeClr val="dk1"/>
              </a:buClr>
              <a:buSzPts val="3200"/>
              <a:buNone/>
            </a:pPr>
            <a:r>
              <a:rPr lang="fr-FR" sz="3200" i="1" dirty="0">
                <a:solidFill>
                  <a:schemeClr val="dk1"/>
                </a:solidFill>
                <a:latin typeface="Calibri (Corps)"/>
                <a:ea typeface="Source Sans Pro ExtraLight"/>
                <a:sym typeface="Source Sans Pro ExtraLight"/>
              </a:rPr>
              <a:t>B/</a:t>
            </a:r>
            <a:r>
              <a:rPr lang="fr-FR" sz="3200" i="1" u="none" strike="noStrike" cap="none" dirty="0">
                <a:solidFill>
                  <a:schemeClr val="dk1"/>
                </a:solidFill>
                <a:latin typeface="Calibri (Corps)"/>
                <a:ea typeface="Source Sans Pro ExtraLight"/>
                <a:cs typeface="Source Sans Pro ExtraLight"/>
                <a:sym typeface="Source Sans Pro ExtraLight"/>
              </a:rPr>
              <a:t>Espaces BVE et BVEC avant l’ouverture du vote</a:t>
            </a:r>
          </a:p>
          <a:p>
            <a:pPr marL="1219261" lvl="1" indent="0">
              <a:spcBef>
                <a:spcPts val="1800"/>
              </a:spcBef>
              <a:buClr>
                <a:schemeClr val="dk1"/>
              </a:buClr>
              <a:buSzPts val="3200"/>
              <a:buNone/>
            </a:pPr>
            <a:r>
              <a:rPr lang="fr-FR" sz="3200" i="1" dirty="0">
                <a:solidFill>
                  <a:schemeClr val="dk1"/>
                </a:solidFill>
                <a:latin typeface="Calibri (Corps)"/>
                <a:ea typeface="Source Sans Pro ExtraLight"/>
                <a:cs typeface="Source Sans Pro ExtraLight"/>
                <a:sym typeface="Source Sans Pro ExtraLight"/>
              </a:rPr>
              <a:t>C/</a:t>
            </a:r>
            <a:r>
              <a:rPr lang="fr-FR" sz="3200" i="1" u="none" strike="noStrike" cap="none" dirty="0">
                <a:solidFill>
                  <a:schemeClr val="dk1"/>
                </a:solidFill>
                <a:latin typeface="Calibri (Corps)"/>
                <a:ea typeface="Source Sans Pro ExtraLight"/>
                <a:cs typeface="Source Sans Pro ExtraLight"/>
                <a:sym typeface="Source Sans Pro ExtraLight"/>
              </a:rPr>
              <a:t>Pré-scellement</a:t>
            </a:r>
          </a:p>
          <a:p>
            <a:pPr marL="1219261" lvl="1" indent="0">
              <a:spcBef>
                <a:spcPts val="1800"/>
              </a:spcBef>
              <a:buClr>
                <a:schemeClr val="dk1"/>
              </a:buClr>
              <a:buSzPts val="3200"/>
              <a:buNone/>
            </a:pPr>
            <a:r>
              <a:rPr lang="fr-FR" sz="3200" i="1" u="none" strike="noStrike" cap="none" dirty="0">
                <a:solidFill>
                  <a:schemeClr val="dk1"/>
                </a:solidFill>
                <a:latin typeface="Calibri (Corps)"/>
                <a:ea typeface="Source Sans Pro ExtraLight"/>
                <a:cs typeface="Source Sans Pro ExtraLight"/>
                <a:sym typeface="Source Sans Pro ExtraLight"/>
              </a:rPr>
              <a:t>D/Scellement</a:t>
            </a:r>
          </a:p>
          <a:p>
            <a:pPr marL="1219261" lvl="1" indent="0">
              <a:spcBef>
                <a:spcPts val="1800"/>
              </a:spcBef>
              <a:buClr>
                <a:schemeClr val="dk1"/>
              </a:buClr>
              <a:buSzPts val="3200"/>
              <a:buNone/>
            </a:pPr>
            <a:r>
              <a:rPr lang="fr-FR" sz="3200" i="1" u="none" strike="noStrike" cap="none" dirty="0">
                <a:solidFill>
                  <a:schemeClr val="dk1"/>
                </a:solidFill>
                <a:latin typeface="Calibri (Corps)"/>
                <a:ea typeface="Source Sans Pro ExtraLight"/>
                <a:cs typeface="Source Sans Pro ExtraLight"/>
                <a:sym typeface="Source Sans Pro ExtraLight"/>
              </a:rPr>
              <a:t>E/ Espace de vote lors de la période </a:t>
            </a:r>
            <a:r>
              <a:rPr lang="fr-FR" sz="3200" i="1" dirty="0">
                <a:solidFill>
                  <a:schemeClr val="dk1"/>
                </a:solidFill>
                <a:latin typeface="Calibri (Corps)"/>
                <a:ea typeface="Source Sans Pro ExtraLight"/>
                <a:cs typeface="Source Sans Pro ExtraLight"/>
                <a:sym typeface="Source Sans Pro ExtraLight"/>
              </a:rPr>
              <a:t>d</a:t>
            </a:r>
            <a:r>
              <a:rPr lang="fr-FR" sz="3200" i="1" u="none" strike="noStrike" cap="none" dirty="0">
                <a:solidFill>
                  <a:schemeClr val="dk1"/>
                </a:solidFill>
                <a:latin typeface="Calibri (Corps)"/>
                <a:ea typeface="Source Sans Pro ExtraLight"/>
                <a:cs typeface="Source Sans Pro ExtraLight"/>
                <a:sym typeface="Source Sans Pro ExtraLight"/>
              </a:rPr>
              <a:t>e vote</a:t>
            </a:r>
          </a:p>
          <a:p>
            <a:pPr marL="1219261" lvl="1" indent="0">
              <a:spcBef>
                <a:spcPts val="1800"/>
              </a:spcBef>
              <a:buClr>
                <a:schemeClr val="dk1"/>
              </a:buClr>
              <a:buSzPts val="3200"/>
              <a:buNone/>
            </a:pPr>
            <a:r>
              <a:rPr lang="fr-FR" sz="3200" i="1" u="none" strike="noStrike" cap="none" dirty="0">
                <a:solidFill>
                  <a:schemeClr val="dk1"/>
                </a:solidFill>
                <a:latin typeface="Calibri (Corps)"/>
                <a:ea typeface="Source Sans Pro ExtraLight"/>
                <a:cs typeface="Source Sans Pro ExtraLight"/>
                <a:sym typeface="Source Sans Pro ExtraLight"/>
              </a:rPr>
              <a:t>F/</a:t>
            </a:r>
            <a:r>
              <a:rPr lang="fr-FR" sz="3200" i="1" dirty="0">
                <a:solidFill>
                  <a:schemeClr val="tx1"/>
                </a:solidFill>
                <a:latin typeface="Calibri (Corps)"/>
              </a:rPr>
              <a:t>Espaces BVE et BVEC lors de la période de vote</a:t>
            </a:r>
          </a:p>
          <a:p>
            <a:pPr marL="1219261" lvl="1" indent="0">
              <a:spcBef>
                <a:spcPts val="1800"/>
              </a:spcBef>
              <a:buClr>
                <a:schemeClr val="dk1"/>
              </a:buClr>
              <a:buSzPts val="3200"/>
              <a:buNone/>
            </a:pPr>
            <a:r>
              <a:rPr lang="fr-FR" sz="3200" i="1" u="none" strike="noStrike" cap="none" dirty="0">
                <a:solidFill>
                  <a:schemeClr val="dk1"/>
                </a:solidFill>
                <a:latin typeface="Calibri (Corps)"/>
                <a:ea typeface="Source Sans Pro ExtraLight"/>
                <a:cs typeface="Source Sans Pro ExtraLight"/>
                <a:sym typeface="Source Sans Pro ExtraLight"/>
              </a:rPr>
              <a:t>G/Clôture du vote</a:t>
            </a:r>
          </a:p>
          <a:p>
            <a:pPr marL="1219261" lvl="1" indent="0">
              <a:spcBef>
                <a:spcPts val="1800"/>
              </a:spcBef>
              <a:buClr>
                <a:schemeClr val="dk1"/>
              </a:buClr>
              <a:buSzPts val="3200"/>
              <a:buNone/>
            </a:pPr>
            <a:r>
              <a:rPr lang="fr-FR" sz="3200" i="1" dirty="0">
                <a:solidFill>
                  <a:schemeClr val="dk1"/>
                </a:solidFill>
                <a:latin typeface="Calibri (Corps)"/>
                <a:ea typeface="Source Sans Pro ExtraLight"/>
                <a:cs typeface="Source Sans Pro ExtraLight"/>
                <a:sym typeface="Source Sans Pro ExtraLight"/>
              </a:rPr>
              <a:t>H/Dépouillement par les présidents des bureaux de vote centralisateurs (BVEC)</a:t>
            </a:r>
          </a:p>
          <a:p>
            <a:pPr marL="1219261" lvl="1" indent="0">
              <a:spcBef>
                <a:spcPts val="1800"/>
              </a:spcBef>
              <a:buClr>
                <a:schemeClr val="dk1"/>
              </a:buClr>
              <a:buSzPts val="3200"/>
              <a:buNone/>
            </a:pPr>
            <a:r>
              <a:rPr lang="fr-FR" sz="3200" i="1" dirty="0">
                <a:solidFill>
                  <a:schemeClr val="dk1"/>
                </a:solidFill>
                <a:latin typeface="Calibri (Corps)"/>
                <a:ea typeface="Source Sans Pro ExtraLight"/>
                <a:cs typeface="Source Sans Pro ExtraLight"/>
                <a:sym typeface="Source Sans Pro ExtraLight"/>
              </a:rPr>
              <a:t>I/Approbation des résultats et signature des documents par les membres des BVE</a:t>
            </a:r>
          </a:p>
          <a:p>
            <a:pPr marL="1219261" lvl="1" indent="0">
              <a:spcBef>
                <a:spcPts val="1800"/>
              </a:spcBef>
              <a:buClr>
                <a:schemeClr val="dk1"/>
              </a:buClr>
              <a:buSzPts val="3200"/>
              <a:buNone/>
            </a:pPr>
            <a:r>
              <a:rPr lang="fr-FR" sz="3200" i="1" u="none" strike="noStrike" cap="none" dirty="0">
                <a:solidFill>
                  <a:schemeClr val="dk1"/>
                </a:solidFill>
                <a:latin typeface="Calibri (Corps)"/>
                <a:ea typeface="Source Sans Pro ExtraLight"/>
                <a:cs typeface="Source Sans Pro ExtraLight"/>
                <a:sym typeface="Source Sans Pro ExtraLight"/>
              </a:rPr>
              <a:t>J/Consultation des résultats et transparence</a:t>
            </a:r>
            <a:r>
              <a:rPr lang="fr-FR" sz="3200" b="1" i="0" u="none" strike="noStrike" cap="none" dirty="0">
                <a:solidFill>
                  <a:schemeClr val="dk1"/>
                </a:solidFill>
                <a:latin typeface="Calibri (Corps)"/>
                <a:ea typeface="Source Sans Pro ExtraLight"/>
                <a:cs typeface="Source Sans Pro ExtraLight"/>
                <a:sym typeface="Source Sans Pro ExtraLight"/>
              </a:rPr>
              <a:t/>
            </a:r>
            <a:br>
              <a:rPr lang="fr-FR" sz="3200" b="1" i="0" u="none" strike="noStrike" cap="none" dirty="0">
                <a:solidFill>
                  <a:schemeClr val="dk1"/>
                </a:solidFill>
                <a:latin typeface="Calibri (Corps)"/>
                <a:ea typeface="Source Sans Pro ExtraLight"/>
                <a:cs typeface="Source Sans Pro ExtraLight"/>
                <a:sym typeface="Source Sans Pro ExtraLight"/>
              </a:rPr>
            </a:br>
            <a:endParaRPr lang="fr-FR" sz="3200" dirty="0">
              <a:latin typeface="Calibri (Corps)"/>
              <a:ea typeface="Source Sans Pro ExtraLight" panose="020B0303030403020204" pitchFamily="34" charset="0"/>
            </a:endParaRPr>
          </a:p>
          <a:p>
            <a:pPr marL="1962211" lvl="1" indent="-742950">
              <a:spcBef>
                <a:spcPts val="0"/>
              </a:spcBef>
              <a:buClr>
                <a:schemeClr val="dk1"/>
              </a:buClr>
              <a:buSzPts val="3200"/>
              <a:buFont typeface="Noto Sans Symbols"/>
              <a:buChar char="▪"/>
            </a:pPr>
            <a:endParaRPr lang="fr-FR" sz="3200" dirty="0">
              <a:latin typeface="Calibri (Corps)"/>
              <a:ea typeface="Source Sans Pro ExtraLight" panose="020B0303030403020204" pitchFamily="34" charset="0"/>
            </a:endParaRPr>
          </a:p>
          <a:p>
            <a:pPr marL="1962211" marR="0" lvl="1" indent="-742950" algn="l" rtl="0">
              <a:spcBef>
                <a:spcPts val="0"/>
              </a:spcBef>
              <a:spcAft>
                <a:spcPts val="0"/>
              </a:spcAft>
              <a:buClr>
                <a:schemeClr val="dk1"/>
              </a:buClr>
              <a:buSzPts val="3200"/>
              <a:buFont typeface="Noto Sans Symbols"/>
              <a:buChar char="▪"/>
            </a:pPr>
            <a:endParaRPr lang="fr-FR" sz="3200" dirty="0">
              <a:latin typeface="Calibri (Corps)"/>
              <a:ea typeface="Source Sans Pro ExtraLight" panose="020B0303030403020204" pitchFamily="34" charset="0"/>
            </a:endParaRPr>
          </a:p>
          <a:p>
            <a:endParaRPr lang="fr-FR" sz="4000" dirty="0"/>
          </a:p>
        </p:txBody>
      </p:sp>
      <p:sp>
        <p:nvSpPr>
          <p:cNvPr id="2" name="ZoneTexte 1">
            <a:extLst>
              <a:ext uri="{FF2B5EF4-FFF2-40B4-BE49-F238E27FC236}">
                <a16:creationId xmlns:a16="http://schemas.microsoft.com/office/drawing/2014/main" id="{08AB4D87-6318-FDF7-68F1-6FDF189A8AEF}"/>
              </a:ext>
            </a:extLst>
          </p:cNvPr>
          <p:cNvSpPr txBox="1"/>
          <p:nvPr/>
        </p:nvSpPr>
        <p:spPr>
          <a:xfrm>
            <a:off x="2743555" y="852076"/>
            <a:ext cx="9067800" cy="1477328"/>
          </a:xfrm>
          <a:prstGeom prst="rect">
            <a:avLst/>
          </a:prstGeom>
          <a:noFill/>
        </p:spPr>
        <p:txBody>
          <a:bodyPr wrap="square" rtlCol="0">
            <a:spAutoFit/>
          </a:bodyPr>
          <a:lstStyle/>
          <a:p>
            <a:r>
              <a:rPr lang="fr-FR" sz="9000" dirty="0">
                <a:solidFill>
                  <a:schemeClr val="bg1"/>
                </a:solidFill>
              </a:rPr>
              <a:t>Sommaire</a:t>
            </a:r>
          </a:p>
        </p:txBody>
      </p:sp>
    </p:spTree>
    <p:extLst>
      <p:ext uri="{BB962C8B-B14F-4D97-AF65-F5344CB8AC3E}">
        <p14:creationId xmlns:p14="http://schemas.microsoft.com/office/powerpoint/2010/main" val="3309186175"/>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73284" y="4497895"/>
            <a:ext cx="5945193" cy="7888310"/>
          </a:xfrm>
        </p:spPr>
        <p:txBody>
          <a:bodyPr anchor="ctr">
            <a:normAutofit/>
          </a:bodyPr>
          <a:lstStyle/>
          <a:p>
            <a:pPr marL="0" indent="0" algn="ctr">
              <a:buNone/>
            </a:pPr>
            <a:r>
              <a:rPr lang="fr-FR" sz="4000" dirty="0">
                <a:solidFill>
                  <a:schemeClr val="tx1"/>
                </a:solidFill>
              </a:rPr>
              <a:t>Accès temporairement suspendus pour 30 minutes </a:t>
            </a:r>
            <a:r>
              <a:rPr lang="fr-FR" sz="4000" b="1" dirty="0">
                <a:solidFill>
                  <a:schemeClr val="tx1"/>
                </a:solidFill>
              </a:rPr>
              <a:t>après 20 erreurs de connexion</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Erreur de connexion</a:t>
            </a:r>
          </a:p>
        </p:txBody>
      </p:sp>
      <p:pic>
        <p:nvPicPr>
          <p:cNvPr id="11" name="Image 10">
            <a:extLst>
              <a:ext uri="{FF2B5EF4-FFF2-40B4-BE49-F238E27FC236}">
                <a16:creationId xmlns:a16="http://schemas.microsoft.com/office/drawing/2014/main" id="{083A58DB-6879-CF18-ADD2-3F26118B9587}"/>
              </a:ext>
            </a:extLst>
          </p:cNvPr>
          <p:cNvPicPr>
            <a:picLocks noChangeAspect="1"/>
          </p:cNvPicPr>
          <p:nvPr/>
        </p:nvPicPr>
        <p:blipFill>
          <a:blip r:embed="rId2"/>
          <a:stretch>
            <a:fillRect/>
          </a:stretch>
        </p:blipFill>
        <p:spPr>
          <a:xfrm>
            <a:off x="5820332" y="3194864"/>
            <a:ext cx="18704242" cy="10521136"/>
          </a:xfrm>
          <a:prstGeom prst="rect">
            <a:avLst/>
          </a:prstGeom>
          <a:ln>
            <a:solidFill>
              <a:schemeClr val="tx1"/>
            </a:solidFill>
          </a:ln>
        </p:spPr>
      </p:pic>
    </p:spTree>
    <p:extLst>
      <p:ext uri="{BB962C8B-B14F-4D97-AF65-F5344CB8AC3E}">
        <p14:creationId xmlns:p14="http://schemas.microsoft.com/office/powerpoint/2010/main" val="2114711678"/>
      </p:ext>
    </p:extLst>
  </p:cSld>
  <p:clrMapOvr>
    <a:masterClrMapping/>
  </p:clrMapOvr>
  <p:transition spd="slow">
    <p:wipe/>
  </p:transition>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95965" y="4214754"/>
            <a:ext cx="5504995" cy="7888310"/>
          </a:xfrm>
        </p:spPr>
        <p:txBody>
          <a:bodyPr anchor="ctr">
            <a:normAutofit fontScale="77500" lnSpcReduction="20000"/>
          </a:bodyPr>
          <a:lstStyle/>
          <a:p>
            <a:pPr marL="0" indent="0" algn="ctr">
              <a:buNone/>
            </a:pPr>
            <a:r>
              <a:rPr lang="fr-FR" sz="4000" dirty="0">
                <a:solidFill>
                  <a:schemeClr val="tx1"/>
                </a:solidFill>
              </a:rPr>
              <a:t>Sur la même page, apparait le lien pour les électeurs souhaitant </a:t>
            </a:r>
            <a:r>
              <a:rPr lang="fr-FR" sz="4000" b="1" dirty="0">
                <a:solidFill>
                  <a:schemeClr val="tx1"/>
                </a:solidFill>
              </a:rPr>
              <a:t>vérifier la transparence des scrutins.</a:t>
            </a:r>
          </a:p>
          <a:p>
            <a:pPr marL="0" indent="0" algn="ctr">
              <a:buNone/>
            </a:pPr>
            <a:endParaRPr lang="fr-FR" sz="4000" dirty="0"/>
          </a:p>
          <a:p>
            <a:pPr marL="0" indent="0" algn="ctr">
              <a:buNone/>
            </a:pPr>
            <a:r>
              <a:rPr lang="fr-FR" sz="4000" b="1" dirty="0">
                <a:solidFill>
                  <a:schemeClr val="tx1"/>
                </a:solidFill>
              </a:rPr>
              <a:t>Cela permet de vérifier :</a:t>
            </a:r>
          </a:p>
          <a:p>
            <a:pPr algn="ctr">
              <a:buFontTx/>
              <a:buChar char="-"/>
            </a:pPr>
            <a:r>
              <a:rPr lang="fr-FR" sz="4000" i="1" dirty="0"/>
              <a:t>Que le bulletin a bien été décompté</a:t>
            </a:r>
          </a:p>
          <a:p>
            <a:pPr algn="ctr">
              <a:buFontTx/>
              <a:buChar char="-"/>
            </a:pPr>
            <a:r>
              <a:rPr lang="fr-FR" sz="4000" i="1" dirty="0"/>
              <a:t>Que le bulletin est bien dans l’urne</a:t>
            </a:r>
          </a:p>
          <a:p>
            <a:pPr algn="ctr">
              <a:buFontTx/>
              <a:buChar char="-"/>
            </a:pPr>
            <a:r>
              <a:rPr lang="fr-FR" sz="4000" i="1" dirty="0"/>
              <a:t>Que tous les bulletins de l’urne sont bien légitimes et authentiques</a:t>
            </a:r>
          </a:p>
          <a:p>
            <a:pPr marL="0" indent="0" algn="ctr">
              <a:buNone/>
            </a:pPr>
            <a:endParaRPr lang="fr-FR" sz="4000" dirty="0"/>
          </a:p>
          <a:p>
            <a:pPr marL="0" indent="0" algn="ctr">
              <a:buNone/>
            </a:pPr>
            <a:r>
              <a:rPr lang="fr-FR" sz="4000" dirty="0"/>
              <a:t>C</a:t>
            </a:r>
            <a:r>
              <a:rPr lang="fr-FR" sz="4000" dirty="0">
                <a:solidFill>
                  <a:schemeClr val="tx1"/>
                </a:solidFill>
              </a:rPr>
              <a:t>ela permet également de faire valider le vote par un commissaire de justice indépendant</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a:solidFill>
                  <a:schemeClr val="bg1"/>
                </a:solidFill>
              </a:rPr>
              <a:t>Dépouillement par les présidents des bureaux de vote centralisateur</a:t>
            </a:r>
            <a:endParaRPr lang="fr-FR" sz="4800" dirty="0">
              <a:solidFill>
                <a:schemeClr val="bg1"/>
              </a:solidFill>
            </a:endParaRPr>
          </a:p>
        </p:txBody>
      </p:sp>
      <p:pic>
        <p:nvPicPr>
          <p:cNvPr id="13" name="Image 12">
            <a:extLst>
              <a:ext uri="{FF2B5EF4-FFF2-40B4-BE49-F238E27FC236}">
                <a16:creationId xmlns:a16="http://schemas.microsoft.com/office/drawing/2014/main" id="{34C20579-B1E4-5027-F5EC-58429B1EB40C}"/>
              </a:ext>
            </a:extLst>
          </p:cNvPr>
          <p:cNvPicPr>
            <a:picLocks noChangeAspect="1"/>
          </p:cNvPicPr>
          <p:nvPr/>
        </p:nvPicPr>
        <p:blipFill>
          <a:blip r:embed="rId2"/>
          <a:stretch>
            <a:fillRect/>
          </a:stretch>
        </p:blipFill>
        <p:spPr>
          <a:xfrm>
            <a:off x="5696925" y="3194864"/>
            <a:ext cx="18704242" cy="10521136"/>
          </a:xfrm>
          <a:prstGeom prst="rect">
            <a:avLst/>
          </a:prstGeom>
        </p:spPr>
      </p:pic>
      <p:cxnSp>
        <p:nvCxnSpPr>
          <p:cNvPr id="5" name="Connecteur droit avec flèche 4">
            <a:extLst>
              <a:ext uri="{FF2B5EF4-FFF2-40B4-BE49-F238E27FC236}">
                <a16:creationId xmlns:a16="http://schemas.microsoft.com/office/drawing/2014/main" id="{6B279852-4E76-5843-AB3E-1DB263E9A48B}"/>
              </a:ext>
            </a:extLst>
          </p:cNvPr>
          <p:cNvCxnSpPr>
            <a:cxnSpLocks/>
          </p:cNvCxnSpPr>
          <p:nvPr/>
        </p:nvCxnSpPr>
        <p:spPr>
          <a:xfrm>
            <a:off x="18899187" y="11582400"/>
            <a:ext cx="0" cy="91440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722485318"/>
      </p:ext>
    </p:extLst>
  </p:cSld>
  <p:clrMapOvr>
    <a:masterClrMapping/>
  </p:clrMapOvr>
  <p:transition spd="slow">
    <p:wipe/>
  </p:transition>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30" y="4172082"/>
            <a:ext cx="5219858" cy="7888310"/>
          </a:xfrm>
        </p:spPr>
        <p:txBody>
          <a:bodyPr anchor="ctr">
            <a:normAutofit/>
          </a:bodyPr>
          <a:lstStyle/>
          <a:p>
            <a:pPr marL="0" indent="0" algn="ctr">
              <a:buNone/>
            </a:pPr>
            <a:r>
              <a:rPr lang="fr-FR" sz="4000" dirty="0">
                <a:solidFill>
                  <a:schemeClr val="tx1"/>
                </a:solidFill>
              </a:rPr>
              <a:t>Pour vérifier la présence de son vote dans l'urne, l’électeur devra copier-coller ou bien télécharger la preuve de vote conservée jusqu’alors</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a:solidFill>
                  <a:schemeClr val="bg1"/>
                </a:solidFill>
              </a:rPr>
              <a:t>Dépouillement par les présidents des bureaux de vote centralisateur</a:t>
            </a:r>
            <a:endParaRPr lang="fr-FR" sz="4800" dirty="0">
              <a:solidFill>
                <a:schemeClr val="bg1"/>
              </a:solidFill>
            </a:endParaRPr>
          </a:p>
        </p:txBody>
      </p:sp>
      <p:pic>
        <p:nvPicPr>
          <p:cNvPr id="11" name="Image 10">
            <a:extLst>
              <a:ext uri="{FF2B5EF4-FFF2-40B4-BE49-F238E27FC236}">
                <a16:creationId xmlns:a16="http://schemas.microsoft.com/office/drawing/2014/main" id="{DF2D571A-0E40-F917-01DA-C1160B2E3427}"/>
              </a:ext>
            </a:extLst>
          </p:cNvPr>
          <p:cNvPicPr>
            <a:picLocks noChangeAspect="1"/>
          </p:cNvPicPr>
          <p:nvPr/>
        </p:nvPicPr>
        <p:blipFill>
          <a:blip r:embed="rId2"/>
          <a:stretch>
            <a:fillRect/>
          </a:stretch>
        </p:blipFill>
        <p:spPr>
          <a:xfrm>
            <a:off x="5821097" y="3181482"/>
            <a:ext cx="18566069" cy="10443414"/>
          </a:xfrm>
          <a:prstGeom prst="rect">
            <a:avLst/>
          </a:prstGeom>
        </p:spPr>
      </p:pic>
    </p:spTree>
    <p:extLst>
      <p:ext uri="{BB962C8B-B14F-4D97-AF65-F5344CB8AC3E}">
        <p14:creationId xmlns:p14="http://schemas.microsoft.com/office/powerpoint/2010/main" val="1251499503"/>
      </p:ext>
    </p:extLst>
  </p:cSld>
  <p:clrMapOvr>
    <a:masterClrMapping/>
  </p:clrMapOvr>
  <p:transition spd="slow">
    <p:wipe/>
  </p:transition>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a:solidFill>
                  <a:schemeClr val="bg1"/>
                </a:solidFill>
              </a:rPr>
              <a:t>Dépouillement par les présidents des bureaux de vote centralisateur</a:t>
            </a:r>
            <a:endParaRPr lang="fr-FR" sz="4800" dirty="0">
              <a:solidFill>
                <a:schemeClr val="bg1"/>
              </a:solidFill>
            </a:endParaRPr>
          </a:p>
        </p:txBody>
      </p:sp>
      <p:pic>
        <p:nvPicPr>
          <p:cNvPr id="13" name="Image 12">
            <a:extLst>
              <a:ext uri="{FF2B5EF4-FFF2-40B4-BE49-F238E27FC236}">
                <a16:creationId xmlns:a16="http://schemas.microsoft.com/office/drawing/2014/main" id="{BA4B96A1-033B-F0E5-98E3-0C6BDBB020A1}"/>
              </a:ext>
            </a:extLst>
          </p:cNvPr>
          <p:cNvPicPr>
            <a:picLocks noChangeAspect="1"/>
          </p:cNvPicPr>
          <p:nvPr/>
        </p:nvPicPr>
        <p:blipFill>
          <a:blip r:embed="rId2"/>
          <a:stretch>
            <a:fillRect/>
          </a:stretch>
        </p:blipFill>
        <p:spPr>
          <a:xfrm>
            <a:off x="1977160" y="3214519"/>
            <a:ext cx="18680256" cy="10507644"/>
          </a:xfrm>
          <a:prstGeom prst="rect">
            <a:avLst/>
          </a:prstGeom>
        </p:spPr>
      </p:pic>
    </p:spTree>
    <p:extLst>
      <p:ext uri="{BB962C8B-B14F-4D97-AF65-F5344CB8AC3E}">
        <p14:creationId xmlns:p14="http://schemas.microsoft.com/office/powerpoint/2010/main" val="2216027560"/>
      </p:ext>
    </p:extLst>
  </p:cSld>
  <p:clrMapOvr>
    <a:masterClrMapping/>
  </p:clrMapOvr>
  <p:transition spd="slow">
    <p:wipe/>
  </p:transition>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30" y="4172082"/>
            <a:ext cx="5219858" cy="7888310"/>
          </a:xfrm>
        </p:spPr>
        <p:txBody>
          <a:bodyPr anchor="ctr">
            <a:normAutofit/>
          </a:bodyPr>
          <a:lstStyle/>
          <a:p>
            <a:pPr marL="0" indent="0" algn="ctr">
              <a:buNone/>
            </a:pPr>
            <a:r>
              <a:rPr lang="fr-FR" sz="4000" dirty="0">
                <a:solidFill>
                  <a:schemeClr val="tx1"/>
                </a:solidFill>
              </a:rPr>
              <a:t>Vérifications :</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a:solidFill>
                  <a:schemeClr val="bg1"/>
                </a:solidFill>
              </a:rPr>
              <a:t>Dépouillement par les présidents des bureaux de vote centralisateur</a:t>
            </a:r>
            <a:endParaRPr lang="fr-FR" sz="4800" dirty="0">
              <a:solidFill>
                <a:schemeClr val="bg1"/>
              </a:solidFill>
            </a:endParaRPr>
          </a:p>
        </p:txBody>
      </p:sp>
      <p:pic>
        <p:nvPicPr>
          <p:cNvPr id="11" name="Image 10">
            <a:extLst>
              <a:ext uri="{FF2B5EF4-FFF2-40B4-BE49-F238E27FC236}">
                <a16:creationId xmlns:a16="http://schemas.microsoft.com/office/drawing/2014/main" id="{1EC69AAA-71DB-6597-347B-098848828C17}"/>
              </a:ext>
            </a:extLst>
          </p:cNvPr>
          <p:cNvPicPr>
            <a:picLocks noChangeAspect="1"/>
          </p:cNvPicPr>
          <p:nvPr/>
        </p:nvPicPr>
        <p:blipFill>
          <a:blip r:embed="rId2"/>
          <a:stretch>
            <a:fillRect/>
          </a:stretch>
        </p:blipFill>
        <p:spPr>
          <a:xfrm>
            <a:off x="5617642" y="3194864"/>
            <a:ext cx="18754005" cy="10549128"/>
          </a:xfrm>
          <a:prstGeom prst="rect">
            <a:avLst/>
          </a:prstGeom>
        </p:spPr>
      </p:pic>
    </p:spTree>
    <p:extLst>
      <p:ext uri="{BB962C8B-B14F-4D97-AF65-F5344CB8AC3E}">
        <p14:creationId xmlns:p14="http://schemas.microsoft.com/office/powerpoint/2010/main" val="1715512161"/>
      </p:ext>
    </p:extLst>
  </p:cSld>
  <p:clrMapOvr>
    <a:masterClrMapping/>
  </p:clrMapOvr>
  <p:transition spd="slow">
    <p:wipe/>
  </p:transition>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30" y="4172082"/>
            <a:ext cx="5219858" cy="7888310"/>
          </a:xfrm>
        </p:spPr>
        <p:txBody>
          <a:bodyPr anchor="ctr">
            <a:normAutofit/>
          </a:bodyPr>
          <a:lstStyle/>
          <a:p>
            <a:pPr marL="0" indent="0" algn="ctr">
              <a:buNone/>
            </a:pPr>
            <a:r>
              <a:rPr lang="fr-FR" sz="4000" dirty="0">
                <a:solidFill>
                  <a:schemeClr val="tx1"/>
                </a:solidFill>
              </a:rPr>
              <a:t>Un message d’erreur s’affiche si un électeur opère la vérification avant que les résultats aient été publiés par le président du bureau de vote.</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a:solidFill>
                  <a:schemeClr val="bg1"/>
                </a:solidFill>
              </a:rPr>
              <a:t>Dépouillement par les présidents des bureaux de vote centralisateur</a:t>
            </a:r>
            <a:endParaRPr lang="fr-FR" sz="4800" dirty="0">
              <a:solidFill>
                <a:schemeClr val="bg1"/>
              </a:solidFill>
            </a:endParaRPr>
          </a:p>
        </p:txBody>
      </p:sp>
      <p:pic>
        <p:nvPicPr>
          <p:cNvPr id="13" name="Image 12">
            <a:extLst>
              <a:ext uri="{FF2B5EF4-FFF2-40B4-BE49-F238E27FC236}">
                <a16:creationId xmlns:a16="http://schemas.microsoft.com/office/drawing/2014/main" id="{22740E7D-CA2E-7470-ED83-159E530C2CBF}"/>
              </a:ext>
            </a:extLst>
          </p:cNvPr>
          <p:cNvPicPr>
            <a:picLocks noChangeAspect="1"/>
          </p:cNvPicPr>
          <p:nvPr/>
        </p:nvPicPr>
        <p:blipFill>
          <a:blip r:embed="rId2"/>
          <a:stretch>
            <a:fillRect/>
          </a:stretch>
        </p:blipFill>
        <p:spPr>
          <a:xfrm>
            <a:off x="5682924" y="3194864"/>
            <a:ext cx="18704242" cy="10521136"/>
          </a:xfrm>
          <a:prstGeom prst="rect">
            <a:avLst/>
          </a:prstGeom>
        </p:spPr>
      </p:pic>
    </p:spTree>
    <p:extLst>
      <p:ext uri="{BB962C8B-B14F-4D97-AF65-F5344CB8AC3E}">
        <p14:creationId xmlns:p14="http://schemas.microsoft.com/office/powerpoint/2010/main" val="2825881905"/>
      </p:ext>
    </p:extLst>
  </p:cSld>
  <p:clrMapOvr>
    <a:masterClrMapping/>
  </p:clrMapOvr>
  <p:transition spd="slow">
    <p:wipe/>
  </p:transition>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91930" y="4172082"/>
            <a:ext cx="5219858" cy="7888310"/>
          </a:xfrm>
        </p:spPr>
        <p:txBody>
          <a:bodyPr anchor="ctr">
            <a:normAutofit/>
          </a:bodyPr>
          <a:lstStyle/>
          <a:p>
            <a:pPr marL="0" indent="0" algn="ctr">
              <a:buNone/>
            </a:pPr>
            <a:r>
              <a:rPr lang="fr-FR" sz="4000" dirty="0">
                <a:solidFill>
                  <a:schemeClr val="tx1"/>
                </a:solidFill>
              </a:rPr>
              <a:t>Un message d’erreur s’affiche également si un électeur opère la vérification à l’aide d’une preuve de vote </a:t>
            </a:r>
            <a:r>
              <a:rPr lang="fr-FR" sz="4000" dirty="0"/>
              <a:t>ne possédant pas un format </a:t>
            </a:r>
            <a:r>
              <a:rPr lang="fr-FR" sz="4000" dirty="0">
                <a:solidFill>
                  <a:schemeClr val="tx1"/>
                </a:solidFill>
              </a:rPr>
              <a:t>valide</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a:solidFill>
                  <a:schemeClr val="bg1"/>
                </a:solidFill>
              </a:rPr>
              <a:t>Dépouillement par les présidents des bureaux de vote centralisateur</a:t>
            </a:r>
            <a:endParaRPr lang="fr-FR" sz="4800" dirty="0">
              <a:solidFill>
                <a:schemeClr val="bg1"/>
              </a:solidFill>
            </a:endParaRPr>
          </a:p>
        </p:txBody>
      </p:sp>
      <p:pic>
        <p:nvPicPr>
          <p:cNvPr id="11" name="Image 10">
            <a:extLst>
              <a:ext uri="{FF2B5EF4-FFF2-40B4-BE49-F238E27FC236}">
                <a16:creationId xmlns:a16="http://schemas.microsoft.com/office/drawing/2014/main" id="{0CCEACA2-27B4-EF5E-EB78-D095E511A05F}"/>
              </a:ext>
            </a:extLst>
          </p:cNvPr>
          <p:cNvPicPr>
            <a:picLocks noChangeAspect="1"/>
          </p:cNvPicPr>
          <p:nvPr/>
        </p:nvPicPr>
        <p:blipFill>
          <a:blip r:embed="rId2"/>
          <a:stretch>
            <a:fillRect/>
          </a:stretch>
        </p:blipFill>
        <p:spPr>
          <a:xfrm>
            <a:off x="5718498" y="3194864"/>
            <a:ext cx="18668677" cy="10501131"/>
          </a:xfrm>
          <a:prstGeom prst="rect">
            <a:avLst/>
          </a:prstGeom>
        </p:spPr>
      </p:pic>
    </p:spTree>
    <p:extLst>
      <p:ext uri="{BB962C8B-B14F-4D97-AF65-F5344CB8AC3E}">
        <p14:creationId xmlns:p14="http://schemas.microsoft.com/office/powerpoint/2010/main" val="876129649"/>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73284" y="4497895"/>
            <a:ext cx="5713671" cy="7888310"/>
          </a:xfrm>
        </p:spPr>
        <p:txBody>
          <a:bodyPr anchor="ctr">
            <a:normAutofit/>
          </a:bodyPr>
          <a:lstStyle/>
          <a:p>
            <a:pPr marL="0" indent="0" algn="ctr">
              <a:buNone/>
            </a:pPr>
            <a:r>
              <a:rPr lang="fr-FR" sz="4000" dirty="0">
                <a:solidFill>
                  <a:schemeClr val="tx1"/>
                </a:solidFill>
              </a:rPr>
              <a:t>Après connexion, arrivée sur la </a:t>
            </a:r>
            <a:r>
              <a:rPr lang="fr-FR" sz="4000" b="1" dirty="0">
                <a:solidFill>
                  <a:schemeClr val="tx1"/>
                </a:solidFill>
              </a:rPr>
              <a:t>page d’accueil du site de vote</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Page d’accueil</a:t>
            </a:r>
          </a:p>
        </p:txBody>
      </p:sp>
      <p:pic>
        <p:nvPicPr>
          <p:cNvPr id="13" name="Image 12">
            <a:extLst>
              <a:ext uri="{FF2B5EF4-FFF2-40B4-BE49-F238E27FC236}">
                <a16:creationId xmlns:a16="http://schemas.microsoft.com/office/drawing/2014/main" id="{85D72CDA-65D1-E6B2-78E5-005459FC871A}"/>
              </a:ext>
            </a:extLst>
          </p:cNvPr>
          <p:cNvPicPr>
            <a:picLocks noChangeAspect="1"/>
          </p:cNvPicPr>
          <p:nvPr/>
        </p:nvPicPr>
        <p:blipFill>
          <a:blip r:embed="rId2"/>
          <a:stretch>
            <a:fillRect/>
          </a:stretch>
        </p:blipFill>
        <p:spPr>
          <a:xfrm>
            <a:off x="5770245" y="3194864"/>
            <a:ext cx="18704242" cy="10521136"/>
          </a:xfrm>
          <a:prstGeom prst="rect">
            <a:avLst/>
          </a:prstGeom>
        </p:spPr>
      </p:pic>
    </p:spTree>
    <p:extLst>
      <p:ext uri="{BB962C8B-B14F-4D97-AF65-F5344CB8AC3E}">
        <p14:creationId xmlns:p14="http://schemas.microsoft.com/office/powerpoint/2010/main" val="1669475108"/>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Rubrique « Aide »</a:t>
            </a:r>
          </a:p>
        </p:txBody>
      </p:sp>
      <p:pic>
        <p:nvPicPr>
          <p:cNvPr id="11" name="Image 10">
            <a:extLst>
              <a:ext uri="{FF2B5EF4-FFF2-40B4-BE49-F238E27FC236}">
                <a16:creationId xmlns:a16="http://schemas.microsoft.com/office/drawing/2014/main" id="{78EA83E9-ED74-34B6-26C9-C3AD37638755}"/>
              </a:ext>
            </a:extLst>
          </p:cNvPr>
          <p:cNvPicPr>
            <a:picLocks noChangeAspect="1"/>
          </p:cNvPicPr>
          <p:nvPr/>
        </p:nvPicPr>
        <p:blipFill>
          <a:blip r:embed="rId2"/>
          <a:stretch>
            <a:fillRect/>
          </a:stretch>
        </p:blipFill>
        <p:spPr>
          <a:xfrm>
            <a:off x="1958255" y="3197665"/>
            <a:ext cx="18718066" cy="10528912"/>
          </a:xfrm>
          <a:prstGeom prst="rect">
            <a:avLst/>
          </a:prstGeom>
          <a:ln>
            <a:solidFill>
              <a:schemeClr val="tx1"/>
            </a:solidFill>
          </a:ln>
        </p:spPr>
      </p:pic>
      <p:cxnSp>
        <p:nvCxnSpPr>
          <p:cNvPr id="5" name="Connecteur droit avec flèche 4">
            <a:extLst>
              <a:ext uri="{FF2B5EF4-FFF2-40B4-BE49-F238E27FC236}">
                <a16:creationId xmlns:a16="http://schemas.microsoft.com/office/drawing/2014/main" id="{791AD503-538B-8B85-D730-EB5C57B63AD7}"/>
              </a:ext>
            </a:extLst>
          </p:cNvPr>
          <p:cNvCxnSpPr>
            <a:cxnSpLocks/>
          </p:cNvCxnSpPr>
          <p:nvPr/>
        </p:nvCxnSpPr>
        <p:spPr>
          <a:xfrm flipV="1">
            <a:off x="7545387" y="4374502"/>
            <a:ext cx="0" cy="730898"/>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888142272"/>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73283" y="4497895"/>
            <a:ext cx="5689866" cy="7888310"/>
          </a:xfrm>
        </p:spPr>
        <p:txBody>
          <a:bodyPr anchor="ctr">
            <a:normAutofit/>
          </a:bodyPr>
          <a:lstStyle/>
          <a:p>
            <a:pPr marL="0" indent="0" algn="ctr">
              <a:buNone/>
            </a:pPr>
            <a:r>
              <a:rPr lang="fr-FR" sz="4000" b="1" dirty="0">
                <a:solidFill>
                  <a:schemeClr val="tx1"/>
                </a:solidFill>
              </a:rPr>
              <a:t>Mode d’emploi </a:t>
            </a:r>
            <a:r>
              <a:rPr lang="fr-FR" sz="4000" dirty="0">
                <a:solidFill>
                  <a:schemeClr val="tx1"/>
                </a:solidFill>
              </a:rPr>
              <a:t>du vote par internet, disponible dans la rubrique « Aide »</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Rubrique « Aide »</a:t>
            </a:r>
          </a:p>
        </p:txBody>
      </p:sp>
      <p:pic>
        <p:nvPicPr>
          <p:cNvPr id="13" name="Image 12">
            <a:extLst>
              <a:ext uri="{FF2B5EF4-FFF2-40B4-BE49-F238E27FC236}">
                <a16:creationId xmlns:a16="http://schemas.microsoft.com/office/drawing/2014/main" id="{CBF208D7-D67F-D9FD-0B77-A427D6553BB2}"/>
              </a:ext>
            </a:extLst>
          </p:cNvPr>
          <p:cNvPicPr>
            <a:picLocks noChangeAspect="1"/>
          </p:cNvPicPr>
          <p:nvPr/>
        </p:nvPicPr>
        <p:blipFill>
          <a:blip r:embed="rId2"/>
          <a:stretch>
            <a:fillRect/>
          </a:stretch>
        </p:blipFill>
        <p:spPr>
          <a:xfrm>
            <a:off x="5689866" y="3194864"/>
            <a:ext cx="18770592" cy="10558458"/>
          </a:xfrm>
          <a:prstGeom prst="rect">
            <a:avLst/>
          </a:prstGeom>
        </p:spPr>
      </p:pic>
    </p:spTree>
    <p:extLst>
      <p:ext uri="{BB962C8B-B14F-4D97-AF65-F5344CB8AC3E}">
        <p14:creationId xmlns:p14="http://schemas.microsoft.com/office/powerpoint/2010/main" val="3956734962"/>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73283" y="4497895"/>
            <a:ext cx="5689866" cy="7888310"/>
          </a:xfrm>
        </p:spPr>
        <p:txBody>
          <a:bodyPr anchor="ctr">
            <a:normAutofit/>
          </a:bodyPr>
          <a:lstStyle/>
          <a:p>
            <a:pPr marL="0" indent="0" algn="ctr">
              <a:buNone/>
            </a:pPr>
            <a:r>
              <a:rPr lang="fr-FR" sz="4000" dirty="0">
                <a:solidFill>
                  <a:schemeClr val="tx1"/>
                </a:solidFill>
              </a:rPr>
              <a:t>Foire aux Questions, disponible dans la rubrique « Aide »</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Rubrique « Aide »</a:t>
            </a:r>
          </a:p>
        </p:txBody>
      </p:sp>
      <p:pic>
        <p:nvPicPr>
          <p:cNvPr id="11" name="Image 10">
            <a:extLst>
              <a:ext uri="{FF2B5EF4-FFF2-40B4-BE49-F238E27FC236}">
                <a16:creationId xmlns:a16="http://schemas.microsoft.com/office/drawing/2014/main" id="{90302BFF-BC78-C76D-C547-DE4461D5BD5B}"/>
              </a:ext>
            </a:extLst>
          </p:cNvPr>
          <p:cNvPicPr>
            <a:picLocks noChangeAspect="1"/>
          </p:cNvPicPr>
          <p:nvPr/>
        </p:nvPicPr>
        <p:blipFill>
          <a:blip r:embed="rId2"/>
          <a:stretch>
            <a:fillRect/>
          </a:stretch>
        </p:blipFill>
        <p:spPr>
          <a:xfrm>
            <a:off x="5659134" y="3181482"/>
            <a:ext cx="18728032" cy="10534518"/>
          </a:xfrm>
          <a:prstGeom prst="rect">
            <a:avLst/>
          </a:prstGeom>
        </p:spPr>
      </p:pic>
    </p:spTree>
    <p:extLst>
      <p:ext uri="{BB962C8B-B14F-4D97-AF65-F5344CB8AC3E}">
        <p14:creationId xmlns:p14="http://schemas.microsoft.com/office/powerpoint/2010/main" val="2675780227"/>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Rubrique « Documents »</a:t>
            </a:r>
          </a:p>
        </p:txBody>
      </p:sp>
      <p:pic>
        <p:nvPicPr>
          <p:cNvPr id="13" name="Image 12">
            <a:extLst>
              <a:ext uri="{FF2B5EF4-FFF2-40B4-BE49-F238E27FC236}">
                <a16:creationId xmlns:a16="http://schemas.microsoft.com/office/drawing/2014/main" id="{3400AA8C-1A14-0628-EF0D-1E42F01A82C0}"/>
              </a:ext>
            </a:extLst>
          </p:cNvPr>
          <p:cNvPicPr>
            <a:picLocks noChangeAspect="1"/>
          </p:cNvPicPr>
          <p:nvPr/>
        </p:nvPicPr>
        <p:blipFill>
          <a:blip r:embed="rId2"/>
          <a:stretch>
            <a:fillRect/>
          </a:stretch>
        </p:blipFill>
        <p:spPr>
          <a:xfrm>
            <a:off x="1933374" y="3198659"/>
            <a:ext cx="18767828" cy="10556903"/>
          </a:xfrm>
          <a:prstGeom prst="rect">
            <a:avLst/>
          </a:prstGeom>
        </p:spPr>
      </p:pic>
      <p:cxnSp>
        <p:nvCxnSpPr>
          <p:cNvPr id="7" name="Connecteur droit avec flèche 6">
            <a:extLst>
              <a:ext uri="{FF2B5EF4-FFF2-40B4-BE49-F238E27FC236}">
                <a16:creationId xmlns:a16="http://schemas.microsoft.com/office/drawing/2014/main" id="{12185C6C-D606-DA00-64D7-35ECA5324B6B}"/>
              </a:ext>
            </a:extLst>
          </p:cNvPr>
          <p:cNvCxnSpPr>
            <a:cxnSpLocks/>
          </p:cNvCxnSpPr>
          <p:nvPr/>
        </p:nvCxnSpPr>
        <p:spPr>
          <a:xfrm flipV="1">
            <a:off x="8235948" y="4419600"/>
            <a:ext cx="0" cy="45720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046494384"/>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73283" y="4497895"/>
            <a:ext cx="5689866" cy="7888310"/>
          </a:xfrm>
        </p:spPr>
        <p:txBody>
          <a:bodyPr anchor="ctr">
            <a:normAutofit/>
          </a:bodyPr>
          <a:lstStyle/>
          <a:p>
            <a:pPr marL="0" indent="0" algn="ctr">
              <a:buNone/>
            </a:pPr>
            <a:r>
              <a:rPr lang="fr-FR" sz="4000" dirty="0">
                <a:solidFill>
                  <a:schemeClr val="tx1"/>
                </a:solidFill>
              </a:rPr>
              <a:t>Visualisation d’un document</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Rubrique « Documents »</a:t>
            </a:r>
          </a:p>
        </p:txBody>
      </p:sp>
      <p:pic>
        <p:nvPicPr>
          <p:cNvPr id="13" name="Image 12">
            <a:extLst>
              <a:ext uri="{FF2B5EF4-FFF2-40B4-BE49-F238E27FC236}">
                <a16:creationId xmlns:a16="http://schemas.microsoft.com/office/drawing/2014/main" id="{4964D993-EA3E-367F-C9BF-4B14594B3AC2}"/>
              </a:ext>
            </a:extLst>
          </p:cNvPr>
          <p:cNvPicPr>
            <a:picLocks noChangeAspect="1"/>
          </p:cNvPicPr>
          <p:nvPr/>
        </p:nvPicPr>
        <p:blipFill>
          <a:blip r:embed="rId2"/>
          <a:stretch>
            <a:fillRect/>
          </a:stretch>
        </p:blipFill>
        <p:spPr>
          <a:xfrm>
            <a:off x="5682924" y="3194864"/>
            <a:ext cx="18704242" cy="10521136"/>
          </a:xfrm>
          <a:prstGeom prst="rect">
            <a:avLst/>
          </a:prstGeom>
        </p:spPr>
      </p:pic>
    </p:spTree>
    <p:extLst>
      <p:ext uri="{BB962C8B-B14F-4D97-AF65-F5344CB8AC3E}">
        <p14:creationId xmlns:p14="http://schemas.microsoft.com/office/powerpoint/2010/main" val="2308561029"/>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Rubrique « Listes électorales »</a:t>
            </a:r>
          </a:p>
        </p:txBody>
      </p:sp>
      <p:pic>
        <p:nvPicPr>
          <p:cNvPr id="11" name="Image 10">
            <a:extLst>
              <a:ext uri="{FF2B5EF4-FFF2-40B4-BE49-F238E27FC236}">
                <a16:creationId xmlns:a16="http://schemas.microsoft.com/office/drawing/2014/main" id="{65636179-30CA-74FA-F775-6745F5ACA311}"/>
              </a:ext>
            </a:extLst>
          </p:cNvPr>
          <p:cNvPicPr>
            <a:picLocks noChangeAspect="1"/>
          </p:cNvPicPr>
          <p:nvPr/>
        </p:nvPicPr>
        <p:blipFill>
          <a:blip r:embed="rId2"/>
          <a:stretch>
            <a:fillRect/>
          </a:stretch>
        </p:blipFill>
        <p:spPr>
          <a:xfrm>
            <a:off x="2829567" y="3181482"/>
            <a:ext cx="18728032" cy="10534518"/>
          </a:xfrm>
          <a:prstGeom prst="rect">
            <a:avLst/>
          </a:prstGeom>
          <a:ln>
            <a:solidFill>
              <a:schemeClr val="tx1"/>
            </a:solidFill>
          </a:ln>
        </p:spPr>
      </p:pic>
      <p:cxnSp>
        <p:nvCxnSpPr>
          <p:cNvPr id="4" name="Connecteur droit avec flèche 3">
            <a:extLst>
              <a:ext uri="{FF2B5EF4-FFF2-40B4-BE49-F238E27FC236}">
                <a16:creationId xmlns:a16="http://schemas.microsoft.com/office/drawing/2014/main" id="{BC4B86E7-7661-DD01-1B21-45308E57AC5B}"/>
              </a:ext>
            </a:extLst>
          </p:cNvPr>
          <p:cNvCxnSpPr>
            <a:cxnSpLocks/>
          </p:cNvCxnSpPr>
          <p:nvPr/>
        </p:nvCxnSpPr>
        <p:spPr>
          <a:xfrm flipV="1">
            <a:off x="10364787" y="4267200"/>
            <a:ext cx="0" cy="60960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893253872"/>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52882" y="4462522"/>
            <a:ext cx="5408870" cy="7888310"/>
          </a:xfrm>
        </p:spPr>
        <p:txBody>
          <a:bodyPr anchor="ctr">
            <a:normAutofit/>
          </a:bodyPr>
          <a:lstStyle/>
          <a:p>
            <a:pPr marL="0" indent="0" algn="ctr">
              <a:buNone/>
            </a:pPr>
            <a:r>
              <a:rPr lang="fr-FR" sz="4000" b="1" dirty="0">
                <a:solidFill>
                  <a:schemeClr val="tx1"/>
                </a:solidFill>
              </a:rPr>
              <a:t>Dépôt d’une réclamation </a:t>
            </a:r>
            <a:r>
              <a:rPr lang="fr-FR" sz="4000" dirty="0">
                <a:solidFill>
                  <a:schemeClr val="tx1"/>
                </a:solidFill>
              </a:rPr>
              <a:t>sur une liste électorale</a:t>
            </a:r>
          </a:p>
          <a:p>
            <a:pPr marL="0" indent="0" algn="ctr">
              <a:buNone/>
            </a:pPr>
            <a:r>
              <a:rPr lang="fr-FR" sz="4000" dirty="0"/>
              <a:t>1/3</a:t>
            </a:r>
            <a:endParaRPr lang="fr-FR" sz="4000" dirty="0">
              <a:solidFill>
                <a:schemeClr val="tx1"/>
              </a:solidFill>
            </a:endParaRP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Rubrique « Listes électorales »</a:t>
            </a:r>
          </a:p>
        </p:txBody>
      </p:sp>
      <p:pic>
        <p:nvPicPr>
          <p:cNvPr id="11" name="Image 10">
            <a:extLst>
              <a:ext uri="{FF2B5EF4-FFF2-40B4-BE49-F238E27FC236}">
                <a16:creationId xmlns:a16="http://schemas.microsoft.com/office/drawing/2014/main" id="{76042D1A-218C-26BE-12AD-6CBBFCA15EEF}"/>
              </a:ext>
            </a:extLst>
          </p:cNvPr>
          <p:cNvPicPr>
            <a:picLocks noChangeAspect="1"/>
          </p:cNvPicPr>
          <p:nvPr/>
        </p:nvPicPr>
        <p:blipFill>
          <a:blip r:embed="rId2"/>
          <a:stretch>
            <a:fillRect/>
          </a:stretch>
        </p:blipFill>
        <p:spPr>
          <a:xfrm>
            <a:off x="5703345" y="3194864"/>
            <a:ext cx="18668302" cy="10500920"/>
          </a:xfrm>
          <a:prstGeom prst="rect">
            <a:avLst/>
          </a:prstGeom>
        </p:spPr>
      </p:pic>
      <p:cxnSp>
        <p:nvCxnSpPr>
          <p:cNvPr id="5" name="Connecteur droit avec flèche 4">
            <a:extLst>
              <a:ext uri="{FF2B5EF4-FFF2-40B4-BE49-F238E27FC236}">
                <a16:creationId xmlns:a16="http://schemas.microsoft.com/office/drawing/2014/main" id="{49AFC369-1782-E4AA-5970-3E373BCE0567}"/>
              </a:ext>
            </a:extLst>
          </p:cNvPr>
          <p:cNvCxnSpPr>
            <a:cxnSpLocks/>
          </p:cNvCxnSpPr>
          <p:nvPr/>
        </p:nvCxnSpPr>
        <p:spPr>
          <a:xfrm>
            <a:off x="11888787" y="12573000"/>
            <a:ext cx="12192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851859531"/>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52882" y="4462522"/>
            <a:ext cx="5408870" cy="7888310"/>
          </a:xfrm>
        </p:spPr>
        <p:txBody>
          <a:bodyPr anchor="ctr">
            <a:normAutofit/>
          </a:bodyPr>
          <a:lstStyle/>
          <a:p>
            <a:pPr marL="0" indent="0" algn="ctr">
              <a:buNone/>
            </a:pPr>
            <a:r>
              <a:rPr lang="fr-FR" sz="4000" b="1" dirty="0">
                <a:solidFill>
                  <a:schemeClr val="tx1"/>
                </a:solidFill>
              </a:rPr>
              <a:t>Dépôt d’une réclamation </a:t>
            </a:r>
            <a:r>
              <a:rPr lang="fr-FR" sz="4000" dirty="0">
                <a:solidFill>
                  <a:schemeClr val="tx1"/>
                </a:solidFill>
              </a:rPr>
              <a:t>sur une liste électorale</a:t>
            </a:r>
          </a:p>
          <a:p>
            <a:pPr marL="0" indent="0" algn="ctr">
              <a:buNone/>
            </a:pPr>
            <a:r>
              <a:rPr lang="fr-FR" sz="4000" dirty="0"/>
              <a:t>2/3</a:t>
            </a:r>
            <a:endParaRPr lang="fr-FR" sz="4000" dirty="0">
              <a:solidFill>
                <a:schemeClr val="tx1"/>
              </a:solidFill>
            </a:endParaRP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Rubrique « Listes électorales »</a:t>
            </a:r>
          </a:p>
        </p:txBody>
      </p:sp>
      <p:pic>
        <p:nvPicPr>
          <p:cNvPr id="13" name="Image 12">
            <a:extLst>
              <a:ext uri="{FF2B5EF4-FFF2-40B4-BE49-F238E27FC236}">
                <a16:creationId xmlns:a16="http://schemas.microsoft.com/office/drawing/2014/main" id="{EA940FD5-0222-ED3F-6DD6-212B49832E27}"/>
              </a:ext>
            </a:extLst>
          </p:cNvPr>
          <p:cNvPicPr>
            <a:picLocks noChangeAspect="1"/>
          </p:cNvPicPr>
          <p:nvPr/>
        </p:nvPicPr>
        <p:blipFill>
          <a:blip r:embed="rId2"/>
          <a:stretch>
            <a:fillRect/>
          </a:stretch>
        </p:blipFill>
        <p:spPr>
          <a:xfrm>
            <a:off x="5749639" y="3194864"/>
            <a:ext cx="18690418" cy="10513360"/>
          </a:xfrm>
          <a:prstGeom prst="rect">
            <a:avLst/>
          </a:prstGeom>
          <a:ln>
            <a:solidFill>
              <a:schemeClr val="tx1"/>
            </a:solidFill>
          </a:ln>
        </p:spPr>
      </p:pic>
    </p:spTree>
    <p:extLst>
      <p:ext uri="{BB962C8B-B14F-4D97-AF65-F5344CB8AC3E}">
        <p14:creationId xmlns:p14="http://schemas.microsoft.com/office/powerpoint/2010/main" val="927558470"/>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2468286" y="4419600"/>
            <a:ext cx="19450594" cy="7366716"/>
          </a:xfrm>
        </p:spPr>
        <p:txBody>
          <a:bodyPr anchor="ctr">
            <a:normAutofit/>
          </a:bodyPr>
          <a:lstStyle/>
          <a:p>
            <a:pPr marL="0" marR="0" lvl="0" indent="0" algn="ctr" rtl="0">
              <a:spcBef>
                <a:spcPts val="0"/>
              </a:spcBef>
              <a:spcAft>
                <a:spcPts val="0"/>
              </a:spcAft>
              <a:buClr>
                <a:schemeClr val="dk1"/>
              </a:buClr>
              <a:buSzPts val="3200"/>
              <a:buNone/>
            </a:pPr>
            <a:r>
              <a:rPr lang="fr-FR" sz="6000" b="1" i="0" u="none" strike="noStrike" cap="none" dirty="0">
                <a:solidFill>
                  <a:schemeClr val="dk1"/>
                </a:solidFill>
                <a:latin typeface="Calibri (Corps)"/>
                <a:ea typeface="Source Sans Pro ExtraLight"/>
                <a:cs typeface="Source Sans Pro ExtraLight"/>
                <a:sym typeface="Source Sans Pro ExtraLight"/>
              </a:rPr>
              <a:t>1. Introduction</a:t>
            </a:r>
            <a:endParaRPr lang="fr-FR" sz="6000" b="1" dirty="0">
              <a:latin typeface="Calibri (Corps)"/>
            </a:endParaRPr>
          </a:p>
          <a:p>
            <a:pPr marL="0" indent="0">
              <a:buNone/>
            </a:pPr>
            <a:endParaRPr lang="fr-FR" sz="4000" dirty="0"/>
          </a:p>
        </p:txBody>
      </p:sp>
    </p:spTree>
    <p:extLst>
      <p:ext uri="{BB962C8B-B14F-4D97-AF65-F5344CB8AC3E}">
        <p14:creationId xmlns:p14="http://schemas.microsoft.com/office/powerpoint/2010/main" val="1962161760"/>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52882" y="4462522"/>
            <a:ext cx="5408870" cy="7888310"/>
          </a:xfrm>
        </p:spPr>
        <p:txBody>
          <a:bodyPr anchor="ctr">
            <a:normAutofit/>
          </a:bodyPr>
          <a:lstStyle/>
          <a:p>
            <a:pPr marL="0" indent="0" algn="ctr">
              <a:buNone/>
            </a:pPr>
            <a:r>
              <a:rPr lang="fr-FR" sz="4000" b="1" dirty="0">
                <a:solidFill>
                  <a:schemeClr val="tx1"/>
                </a:solidFill>
              </a:rPr>
              <a:t>Dépôt d’une réclamation </a:t>
            </a:r>
            <a:r>
              <a:rPr lang="fr-FR" sz="4000" dirty="0">
                <a:solidFill>
                  <a:schemeClr val="tx1"/>
                </a:solidFill>
              </a:rPr>
              <a:t>sur une liste électorale</a:t>
            </a:r>
          </a:p>
          <a:p>
            <a:pPr marL="0" indent="0" algn="ctr">
              <a:buNone/>
            </a:pPr>
            <a:r>
              <a:rPr lang="fr-FR" sz="4000" dirty="0"/>
              <a:t>3/3</a:t>
            </a:r>
            <a:endParaRPr lang="fr-FR" sz="4000" dirty="0">
              <a:solidFill>
                <a:schemeClr val="tx1"/>
              </a:solidFill>
            </a:endParaRP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Rubrique « Listes électorales »</a:t>
            </a:r>
          </a:p>
        </p:txBody>
      </p:sp>
      <p:pic>
        <p:nvPicPr>
          <p:cNvPr id="11" name="Image 10">
            <a:extLst>
              <a:ext uri="{FF2B5EF4-FFF2-40B4-BE49-F238E27FC236}">
                <a16:creationId xmlns:a16="http://schemas.microsoft.com/office/drawing/2014/main" id="{D317444C-2BC4-6AEF-1635-80A686A6CDC2}"/>
              </a:ext>
            </a:extLst>
          </p:cNvPr>
          <p:cNvPicPr>
            <a:picLocks noChangeAspect="1"/>
          </p:cNvPicPr>
          <p:nvPr/>
        </p:nvPicPr>
        <p:blipFill>
          <a:blip r:embed="rId2"/>
          <a:stretch>
            <a:fillRect/>
          </a:stretch>
        </p:blipFill>
        <p:spPr>
          <a:xfrm>
            <a:off x="5728763" y="3194864"/>
            <a:ext cx="18734652" cy="10538242"/>
          </a:xfrm>
          <a:prstGeom prst="rect">
            <a:avLst/>
          </a:prstGeom>
          <a:ln>
            <a:solidFill>
              <a:schemeClr val="tx1"/>
            </a:solidFill>
          </a:ln>
        </p:spPr>
      </p:pic>
      <p:cxnSp>
        <p:nvCxnSpPr>
          <p:cNvPr id="5" name="Connecteur droit avec flèche 4">
            <a:extLst>
              <a:ext uri="{FF2B5EF4-FFF2-40B4-BE49-F238E27FC236}">
                <a16:creationId xmlns:a16="http://schemas.microsoft.com/office/drawing/2014/main" id="{CB8FA7EF-3D5B-580D-3622-0DDE1C5D9190}"/>
              </a:ext>
            </a:extLst>
          </p:cNvPr>
          <p:cNvCxnSpPr/>
          <p:nvPr/>
        </p:nvCxnSpPr>
        <p:spPr>
          <a:xfrm>
            <a:off x="8993187" y="6096000"/>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115498869"/>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Rubrique « Listes de candidats »</a:t>
            </a:r>
          </a:p>
        </p:txBody>
      </p:sp>
      <p:pic>
        <p:nvPicPr>
          <p:cNvPr id="13" name="Image 12">
            <a:extLst>
              <a:ext uri="{FF2B5EF4-FFF2-40B4-BE49-F238E27FC236}">
                <a16:creationId xmlns:a16="http://schemas.microsoft.com/office/drawing/2014/main" id="{876D9F1B-8829-B205-84D8-96AF6FFA3891}"/>
              </a:ext>
            </a:extLst>
          </p:cNvPr>
          <p:cNvPicPr>
            <a:picLocks noChangeAspect="1"/>
          </p:cNvPicPr>
          <p:nvPr/>
        </p:nvPicPr>
        <p:blipFill>
          <a:blip r:embed="rId2"/>
          <a:stretch>
            <a:fillRect/>
          </a:stretch>
        </p:blipFill>
        <p:spPr>
          <a:xfrm>
            <a:off x="2825924" y="3194864"/>
            <a:ext cx="18729445" cy="10535313"/>
          </a:xfrm>
          <a:prstGeom prst="rect">
            <a:avLst/>
          </a:prstGeom>
        </p:spPr>
      </p:pic>
      <p:cxnSp>
        <p:nvCxnSpPr>
          <p:cNvPr id="5" name="Connecteur droit avec flèche 4">
            <a:extLst>
              <a:ext uri="{FF2B5EF4-FFF2-40B4-BE49-F238E27FC236}">
                <a16:creationId xmlns:a16="http://schemas.microsoft.com/office/drawing/2014/main" id="{9028C47D-2212-75FE-55B6-2453CA4D8FB3}"/>
              </a:ext>
            </a:extLst>
          </p:cNvPr>
          <p:cNvCxnSpPr>
            <a:cxnSpLocks/>
          </p:cNvCxnSpPr>
          <p:nvPr/>
        </p:nvCxnSpPr>
        <p:spPr>
          <a:xfrm>
            <a:off x="11888787" y="2895600"/>
            <a:ext cx="0" cy="99060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795687151"/>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52882" y="4462522"/>
            <a:ext cx="5408870" cy="7888310"/>
          </a:xfrm>
        </p:spPr>
        <p:txBody>
          <a:bodyPr anchor="ctr">
            <a:normAutofit/>
          </a:bodyPr>
          <a:lstStyle/>
          <a:p>
            <a:pPr marL="0" indent="0" algn="ctr">
              <a:buNone/>
            </a:pPr>
            <a:r>
              <a:rPr lang="fr-FR" sz="4000" b="1" dirty="0">
                <a:solidFill>
                  <a:schemeClr val="tx1"/>
                </a:solidFill>
              </a:rPr>
              <a:t>Visualisation</a:t>
            </a:r>
            <a:r>
              <a:rPr lang="fr-FR" sz="4000" dirty="0">
                <a:solidFill>
                  <a:schemeClr val="tx1"/>
                </a:solidFill>
              </a:rPr>
              <a:t> d’une profession de foi</a:t>
            </a:r>
          </a:p>
          <a:p>
            <a:pPr marL="0" indent="0" algn="ctr">
              <a:buNone/>
            </a:pPr>
            <a:endParaRPr lang="fr-FR" sz="4000" dirty="0">
              <a:solidFill>
                <a:schemeClr val="tx1"/>
              </a:solidFill>
            </a:endParaRP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Rubrique « Listes de candidats »</a:t>
            </a:r>
          </a:p>
        </p:txBody>
      </p:sp>
      <p:pic>
        <p:nvPicPr>
          <p:cNvPr id="13" name="Image 12">
            <a:extLst>
              <a:ext uri="{FF2B5EF4-FFF2-40B4-BE49-F238E27FC236}">
                <a16:creationId xmlns:a16="http://schemas.microsoft.com/office/drawing/2014/main" id="{BE4196B5-472C-A8FA-A409-6F9FB2697818}"/>
              </a:ext>
            </a:extLst>
          </p:cNvPr>
          <p:cNvPicPr>
            <a:picLocks noChangeAspect="1"/>
          </p:cNvPicPr>
          <p:nvPr/>
        </p:nvPicPr>
        <p:blipFill>
          <a:blip r:embed="rId2"/>
          <a:stretch>
            <a:fillRect/>
          </a:stretch>
        </p:blipFill>
        <p:spPr>
          <a:xfrm>
            <a:off x="5792787" y="3241105"/>
            <a:ext cx="18594388" cy="10459343"/>
          </a:xfrm>
          <a:prstGeom prst="rect">
            <a:avLst/>
          </a:prstGeom>
        </p:spPr>
      </p:pic>
    </p:spTree>
    <p:extLst>
      <p:ext uri="{BB962C8B-B14F-4D97-AF65-F5344CB8AC3E}">
        <p14:creationId xmlns:p14="http://schemas.microsoft.com/office/powerpoint/2010/main" val="2789560064"/>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595995" cy="7888310"/>
          </a:xfrm>
        </p:spPr>
        <p:txBody>
          <a:bodyPr anchor="ctr">
            <a:normAutofit/>
          </a:bodyPr>
          <a:lstStyle/>
          <a:p>
            <a:pPr marL="0" indent="0" algn="ctr">
              <a:buNone/>
            </a:pPr>
            <a:r>
              <a:rPr lang="fr-FR" sz="4000" b="1" dirty="0">
                <a:solidFill>
                  <a:schemeClr val="tx1"/>
                </a:solidFill>
              </a:rPr>
              <a:t>Visualisation des listes de candidats en deux étapes </a:t>
            </a:r>
            <a:r>
              <a:rPr lang="fr-FR" sz="4000" dirty="0">
                <a:solidFill>
                  <a:schemeClr val="tx1"/>
                </a:solidFill>
              </a:rPr>
              <a:t>en cas de listes comportant trop de candidats pour être affichés sur le même écran</a:t>
            </a:r>
          </a:p>
          <a:p>
            <a:pPr marL="0" indent="0" algn="ctr">
              <a:buNone/>
            </a:pPr>
            <a:r>
              <a:rPr lang="fr-FR" sz="4000" dirty="0"/>
              <a:t>1/2</a:t>
            </a:r>
            <a:endParaRPr lang="fr-FR" sz="4000" dirty="0">
              <a:solidFill>
                <a:schemeClr val="tx1"/>
              </a:solidFill>
            </a:endParaRPr>
          </a:p>
          <a:p>
            <a:pPr marL="0" indent="0" algn="ctr">
              <a:buNone/>
            </a:pPr>
            <a:endParaRPr lang="fr-FR" sz="4000" dirty="0">
              <a:solidFill>
                <a:schemeClr val="tx1"/>
              </a:solidFill>
            </a:endParaRP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Rubrique « Listes de candidats »</a:t>
            </a:r>
          </a:p>
        </p:txBody>
      </p:sp>
      <p:pic>
        <p:nvPicPr>
          <p:cNvPr id="11" name="Image 10">
            <a:extLst>
              <a:ext uri="{FF2B5EF4-FFF2-40B4-BE49-F238E27FC236}">
                <a16:creationId xmlns:a16="http://schemas.microsoft.com/office/drawing/2014/main" id="{ED6D17C1-2DB7-5CDE-68CA-2DB0F7FB7521}"/>
              </a:ext>
            </a:extLst>
          </p:cNvPr>
          <p:cNvPicPr>
            <a:picLocks noChangeAspect="1"/>
          </p:cNvPicPr>
          <p:nvPr/>
        </p:nvPicPr>
        <p:blipFill>
          <a:blip r:embed="rId2"/>
          <a:stretch>
            <a:fillRect/>
          </a:stretch>
        </p:blipFill>
        <p:spPr>
          <a:xfrm>
            <a:off x="5665905" y="3194864"/>
            <a:ext cx="18704242" cy="10521136"/>
          </a:xfrm>
          <a:prstGeom prst="rect">
            <a:avLst/>
          </a:prstGeom>
        </p:spPr>
      </p:pic>
    </p:spTree>
    <p:extLst>
      <p:ext uri="{BB962C8B-B14F-4D97-AF65-F5344CB8AC3E}">
        <p14:creationId xmlns:p14="http://schemas.microsoft.com/office/powerpoint/2010/main" val="1050865188"/>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595995" cy="7888310"/>
          </a:xfrm>
        </p:spPr>
        <p:txBody>
          <a:bodyPr anchor="ctr">
            <a:normAutofit/>
          </a:bodyPr>
          <a:lstStyle/>
          <a:p>
            <a:pPr marL="0" indent="0" algn="ctr">
              <a:buNone/>
            </a:pPr>
            <a:r>
              <a:rPr lang="fr-FR" sz="4000" b="1" dirty="0">
                <a:solidFill>
                  <a:schemeClr val="tx1"/>
                </a:solidFill>
              </a:rPr>
              <a:t>Visualisation des listes de candidats en deux étapes </a:t>
            </a:r>
            <a:r>
              <a:rPr lang="fr-FR" sz="4000" dirty="0">
                <a:solidFill>
                  <a:schemeClr val="tx1"/>
                </a:solidFill>
              </a:rPr>
              <a:t>en cas de listes comportant trop de candidats pour être affichés sur le même écran</a:t>
            </a:r>
          </a:p>
          <a:p>
            <a:pPr marL="0" indent="0" algn="ctr">
              <a:buNone/>
            </a:pPr>
            <a:r>
              <a:rPr lang="fr-FR" sz="4000" dirty="0"/>
              <a:t>2/2</a:t>
            </a:r>
            <a:endParaRPr lang="fr-FR" sz="4000" dirty="0">
              <a:solidFill>
                <a:schemeClr val="tx1"/>
              </a:solidFill>
            </a:endParaRPr>
          </a:p>
          <a:p>
            <a:pPr marL="0" indent="0" algn="ctr">
              <a:buNone/>
            </a:pPr>
            <a:endParaRPr lang="fr-FR" sz="4000" dirty="0">
              <a:solidFill>
                <a:schemeClr val="tx1"/>
              </a:solidFill>
            </a:endParaRP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Rubrique « Listes de candidats »</a:t>
            </a:r>
          </a:p>
        </p:txBody>
      </p:sp>
      <p:pic>
        <p:nvPicPr>
          <p:cNvPr id="13" name="Image 12">
            <a:extLst>
              <a:ext uri="{FF2B5EF4-FFF2-40B4-BE49-F238E27FC236}">
                <a16:creationId xmlns:a16="http://schemas.microsoft.com/office/drawing/2014/main" id="{C01A3646-B436-556B-1E38-0E8A616CE9DC}"/>
              </a:ext>
            </a:extLst>
          </p:cNvPr>
          <p:cNvPicPr>
            <a:picLocks noChangeAspect="1"/>
          </p:cNvPicPr>
          <p:nvPr/>
        </p:nvPicPr>
        <p:blipFill>
          <a:blip r:embed="rId2"/>
          <a:stretch>
            <a:fillRect/>
          </a:stretch>
        </p:blipFill>
        <p:spPr>
          <a:xfrm>
            <a:off x="5644147" y="3194864"/>
            <a:ext cx="18735746" cy="10538857"/>
          </a:xfrm>
          <a:prstGeom prst="rect">
            <a:avLst/>
          </a:prstGeom>
        </p:spPr>
      </p:pic>
    </p:spTree>
    <p:extLst>
      <p:ext uri="{BB962C8B-B14F-4D97-AF65-F5344CB8AC3E}">
        <p14:creationId xmlns:p14="http://schemas.microsoft.com/office/powerpoint/2010/main" val="2709758318"/>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Rubrique « Voter » avant l’ouverture du vote</a:t>
            </a:r>
          </a:p>
        </p:txBody>
      </p:sp>
      <p:pic>
        <p:nvPicPr>
          <p:cNvPr id="15" name="Image 14">
            <a:extLst>
              <a:ext uri="{FF2B5EF4-FFF2-40B4-BE49-F238E27FC236}">
                <a16:creationId xmlns:a16="http://schemas.microsoft.com/office/drawing/2014/main" id="{C467CFED-97F3-B24E-4EA9-39727D0502CD}"/>
              </a:ext>
            </a:extLst>
          </p:cNvPr>
          <p:cNvPicPr>
            <a:picLocks noChangeAspect="1"/>
          </p:cNvPicPr>
          <p:nvPr/>
        </p:nvPicPr>
        <p:blipFill>
          <a:blip r:embed="rId2"/>
          <a:stretch>
            <a:fillRect/>
          </a:stretch>
        </p:blipFill>
        <p:spPr>
          <a:xfrm>
            <a:off x="2841466" y="3194864"/>
            <a:ext cx="18704242" cy="10521136"/>
          </a:xfrm>
          <a:prstGeom prst="rect">
            <a:avLst/>
          </a:prstGeom>
          <a:ln>
            <a:solidFill>
              <a:schemeClr val="tx1"/>
            </a:solidFill>
          </a:ln>
        </p:spPr>
      </p:pic>
      <p:cxnSp>
        <p:nvCxnSpPr>
          <p:cNvPr id="4" name="Connecteur droit avec flèche 3">
            <a:extLst>
              <a:ext uri="{FF2B5EF4-FFF2-40B4-BE49-F238E27FC236}">
                <a16:creationId xmlns:a16="http://schemas.microsoft.com/office/drawing/2014/main" id="{25EE397C-A4C5-AE76-D5CA-7E0408F5588C}"/>
              </a:ext>
            </a:extLst>
          </p:cNvPr>
          <p:cNvCxnSpPr>
            <a:cxnSpLocks/>
          </p:cNvCxnSpPr>
          <p:nvPr/>
        </p:nvCxnSpPr>
        <p:spPr>
          <a:xfrm flipV="1">
            <a:off x="13641387" y="4191000"/>
            <a:ext cx="0" cy="76200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071845351"/>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Rubrique « Résultats » avant publication des résultats </a:t>
            </a:r>
          </a:p>
        </p:txBody>
      </p:sp>
      <p:pic>
        <p:nvPicPr>
          <p:cNvPr id="11" name="Image 10">
            <a:extLst>
              <a:ext uri="{FF2B5EF4-FFF2-40B4-BE49-F238E27FC236}">
                <a16:creationId xmlns:a16="http://schemas.microsoft.com/office/drawing/2014/main" id="{DFF683AD-F7C1-D8BF-D3EA-CC6531744E83}"/>
              </a:ext>
            </a:extLst>
          </p:cNvPr>
          <p:cNvPicPr>
            <a:picLocks noChangeAspect="1"/>
          </p:cNvPicPr>
          <p:nvPr/>
        </p:nvPicPr>
        <p:blipFill>
          <a:blip r:embed="rId2"/>
          <a:stretch>
            <a:fillRect/>
          </a:stretch>
        </p:blipFill>
        <p:spPr>
          <a:xfrm>
            <a:off x="1942341" y="3194864"/>
            <a:ext cx="18749893" cy="10546815"/>
          </a:xfrm>
          <a:prstGeom prst="rect">
            <a:avLst/>
          </a:prstGeom>
        </p:spPr>
      </p:pic>
      <p:cxnSp>
        <p:nvCxnSpPr>
          <p:cNvPr id="5" name="Connecteur droit avec flèche 4">
            <a:extLst>
              <a:ext uri="{FF2B5EF4-FFF2-40B4-BE49-F238E27FC236}">
                <a16:creationId xmlns:a16="http://schemas.microsoft.com/office/drawing/2014/main" id="{7DA8D04D-7A88-3F55-5569-CB3327A90207}"/>
              </a:ext>
            </a:extLst>
          </p:cNvPr>
          <p:cNvCxnSpPr>
            <a:cxnSpLocks/>
          </p:cNvCxnSpPr>
          <p:nvPr/>
        </p:nvCxnSpPr>
        <p:spPr>
          <a:xfrm flipV="1">
            <a:off x="13488987" y="4267200"/>
            <a:ext cx="0" cy="68580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176491155"/>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Support électeur</a:t>
            </a:r>
          </a:p>
        </p:txBody>
      </p:sp>
      <p:pic>
        <p:nvPicPr>
          <p:cNvPr id="13" name="Image 12">
            <a:extLst>
              <a:ext uri="{FF2B5EF4-FFF2-40B4-BE49-F238E27FC236}">
                <a16:creationId xmlns:a16="http://schemas.microsoft.com/office/drawing/2014/main" id="{C96F88FA-3352-6E1B-D06B-069FA27F23B6}"/>
              </a:ext>
            </a:extLst>
          </p:cNvPr>
          <p:cNvPicPr>
            <a:picLocks noChangeAspect="1"/>
          </p:cNvPicPr>
          <p:nvPr/>
        </p:nvPicPr>
        <p:blipFill>
          <a:blip r:embed="rId2"/>
          <a:stretch>
            <a:fillRect/>
          </a:stretch>
        </p:blipFill>
        <p:spPr>
          <a:xfrm>
            <a:off x="5675651" y="3194864"/>
            <a:ext cx="18704242" cy="10521136"/>
          </a:xfrm>
          <a:prstGeom prst="rect">
            <a:avLst/>
          </a:prstGeom>
          <a:ln>
            <a:solidFill>
              <a:schemeClr val="accent1"/>
            </a:solidFill>
          </a:ln>
        </p:spPr>
      </p:pic>
      <p:sp>
        <p:nvSpPr>
          <p:cNvPr id="15" name="Espace réservé du contenu 2">
            <a:extLst>
              <a:ext uri="{FF2B5EF4-FFF2-40B4-BE49-F238E27FC236}">
                <a16:creationId xmlns:a16="http://schemas.microsoft.com/office/drawing/2014/main" id="{B831A6FD-A034-9676-6D17-6EBAE814C6A5}"/>
              </a:ext>
            </a:extLst>
          </p:cNvPr>
          <p:cNvSpPr>
            <a:spLocks noGrp="1"/>
          </p:cNvSpPr>
          <p:nvPr>
            <p:ph idx="1"/>
          </p:nvPr>
        </p:nvSpPr>
        <p:spPr>
          <a:xfrm>
            <a:off x="-6" y="4462522"/>
            <a:ext cx="5595995" cy="8262878"/>
          </a:xfrm>
        </p:spPr>
        <p:txBody>
          <a:bodyPr anchor="ctr">
            <a:normAutofit lnSpcReduction="10000"/>
          </a:bodyPr>
          <a:lstStyle/>
          <a:p>
            <a:pPr marL="0" indent="0" algn="ctr">
              <a:buNone/>
            </a:pPr>
            <a:r>
              <a:rPr lang="fr-FR" sz="4000" b="1" dirty="0">
                <a:solidFill>
                  <a:schemeClr val="tx1"/>
                </a:solidFill>
              </a:rPr>
              <a:t>Le support électeur :</a:t>
            </a:r>
          </a:p>
          <a:p>
            <a:pPr marL="0" indent="0" algn="ctr">
              <a:buNone/>
            </a:pPr>
            <a:r>
              <a:rPr lang="fr-FR" sz="4000" dirty="0">
                <a:solidFill>
                  <a:schemeClr val="tx1"/>
                </a:solidFill>
              </a:rPr>
              <a:t>En cas de perte ou de </a:t>
            </a:r>
            <a:r>
              <a:rPr lang="fr-FR" sz="4000" dirty="0"/>
              <a:t>non-réception de l’identifiant ou du mot de passe, l’électeur peut accéder à la procédure de secours depuis la page de connexion à l’espace de vote</a:t>
            </a:r>
          </a:p>
          <a:p>
            <a:pPr marL="0" indent="0" algn="ctr">
              <a:buNone/>
            </a:pPr>
            <a:endParaRPr lang="fr-FR" sz="4000" dirty="0">
              <a:solidFill>
                <a:srgbClr val="FF0000"/>
              </a:solidFill>
            </a:endParaRPr>
          </a:p>
          <a:p>
            <a:pPr marL="0" indent="0" algn="ctr">
              <a:buNone/>
            </a:pPr>
            <a:r>
              <a:rPr lang="fr-FR" sz="4000" dirty="0"/>
              <a:t>Pour obtenir de l’aide, il est nécessaire de :</a:t>
            </a:r>
          </a:p>
          <a:p>
            <a:pPr marL="0" indent="0" algn="ctr">
              <a:buNone/>
            </a:pPr>
            <a:r>
              <a:rPr lang="fr-FR" sz="4000" dirty="0"/>
              <a:t>1-Sélectionner la/les donnée(s) manquante(s)</a:t>
            </a:r>
          </a:p>
          <a:p>
            <a:pPr marL="0" indent="0" algn="ctr">
              <a:buNone/>
            </a:pPr>
            <a:endParaRPr lang="fr-FR" sz="4000" dirty="0">
              <a:solidFill>
                <a:srgbClr val="FF0000"/>
              </a:solidFill>
            </a:endParaRPr>
          </a:p>
        </p:txBody>
      </p:sp>
    </p:spTree>
    <p:extLst>
      <p:ext uri="{BB962C8B-B14F-4D97-AF65-F5344CB8AC3E}">
        <p14:creationId xmlns:p14="http://schemas.microsoft.com/office/powerpoint/2010/main" val="2245963612"/>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Support électeur</a:t>
            </a:r>
          </a:p>
        </p:txBody>
      </p:sp>
      <p:sp>
        <p:nvSpPr>
          <p:cNvPr id="15" name="Espace réservé du contenu 2">
            <a:extLst>
              <a:ext uri="{FF2B5EF4-FFF2-40B4-BE49-F238E27FC236}">
                <a16:creationId xmlns:a16="http://schemas.microsoft.com/office/drawing/2014/main" id="{B831A6FD-A034-9676-6D17-6EBAE814C6A5}"/>
              </a:ext>
            </a:extLst>
          </p:cNvPr>
          <p:cNvSpPr>
            <a:spLocks noGrp="1"/>
          </p:cNvSpPr>
          <p:nvPr>
            <p:ph idx="1"/>
          </p:nvPr>
        </p:nvSpPr>
        <p:spPr>
          <a:xfrm>
            <a:off x="-6" y="4462522"/>
            <a:ext cx="5595995" cy="7888310"/>
          </a:xfrm>
        </p:spPr>
        <p:txBody>
          <a:bodyPr anchor="ctr">
            <a:normAutofit/>
          </a:bodyPr>
          <a:lstStyle/>
          <a:p>
            <a:pPr marL="0" indent="0" algn="ctr">
              <a:buNone/>
            </a:pPr>
            <a:r>
              <a:rPr lang="fr-FR" sz="4000" dirty="0">
                <a:solidFill>
                  <a:schemeClr val="tx1"/>
                </a:solidFill>
              </a:rPr>
              <a:t>2-Pour chaque cas de figure, il vous est rappelé où trouver la donnée manquante concernée</a:t>
            </a:r>
          </a:p>
          <a:p>
            <a:pPr marL="0" indent="0" algn="ctr">
              <a:buNone/>
            </a:pPr>
            <a:endParaRPr lang="fr-FR" sz="4000" dirty="0"/>
          </a:p>
          <a:p>
            <a:pPr marL="0" indent="0" algn="ctr">
              <a:buNone/>
            </a:pPr>
            <a:r>
              <a:rPr lang="fr-FR" sz="4000" dirty="0">
                <a:solidFill>
                  <a:schemeClr val="tx1"/>
                </a:solidFill>
              </a:rPr>
              <a:t>3-Si </a:t>
            </a:r>
            <a:r>
              <a:rPr lang="fr-FR" sz="4000" dirty="0"/>
              <a:t>l’électeur n’a pas accès à la donnée :</a:t>
            </a:r>
          </a:p>
          <a:p>
            <a:pPr marL="0" indent="0" algn="ctr">
              <a:buNone/>
            </a:pPr>
            <a:r>
              <a:rPr lang="fr-FR" sz="4000" dirty="0">
                <a:solidFill>
                  <a:schemeClr val="tx1"/>
                </a:solidFill>
              </a:rPr>
              <a:t>Cliquer sur le lien actif pour effectuer une </a:t>
            </a:r>
            <a:r>
              <a:rPr lang="fr-FR" sz="4000" b="1" dirty="0">
                <a:solidFill>
                  <a:schemeClr val="tx1"/>
                </a:solidFill>
              </a:rPr>
              <a:t>demande de réassort </a:t>
            </a:r>
            <a:r>
              <a:rPr lang="fr-FR" sz="4000" dirty="0">
                <a:solidFill>
                  <a:schemeClr val="tx1"/>
                </a:solidFill>
              </a:rPr>
              <a:t>ou bien une </a:t>
            </a:r>
            <a:r>
              <a:rPr lang="fr-FR" sz="4000" b="1" dirty="0">
                <a:solidFill>
                  <a:schemeClr val="tx1"/>
                </a:solidFill>
              </a:rPr>
              <a:t>demande de support</a:t>
            </a:r>
            <a:endParaRPr lang="fr-FR" sz="4000" dirty="0">
              <a:solidFill>
                <a:schemeClr val="tx1"/>
              </a:solidFill>
            </a:endParaRPr>
          </a:p>
          <a:p>
            <a:pPr marL="0" indent="0" algn="ctr">
              <a:buNone/>
            </a:pPr>
            <a:endParaRPr lang="fr-FR" sz="4000" dirty="0">
              <a:solidFill>
                <a:schemeClr val="tx1"/>
              </a:solidFill>
            </a:endParaRPr>
          </a:p>
        </p:txBody>
      </p:sp>
      <p:pic>
        <p:nvPicPr>
          <p:cNvPr id="11" name="Image 10">
            <a:extLst>
              <a:ext uri="{FF2B5EF4-FFF2-40B4-BE49-F238E27FC236}">
                <a16:creationId xmlns:a16="http://schemas.microsoft.com/office/drawing/2014/main" id="{E1F729F1-3AC3-88AF-5D3B-7A9D37F9E2DB}"/>
              </a:ext>
            </a:extLst>
          </p:cNvPr>
          <p:cNvPicPr>
            <a:picLocks noChangeAspect="1"/>
          </p:cNvPicPr>
          <p:nvPr/>
        </p:nvPicPr>
        <p:blipFill>
          <a:blip r:embed="rId2"/>
          <a:stretch>
            <a:fillRect/>
          </a:stretch>
        </p:blipFill>
        <p:spPr>
          <a:xfrm>
            <a:off x="5632330" y="3194864"/>
            <a:ext cx="18734652" cy="10538242"/>
          </a:xfrm>
          <a:prstGeom prst="rect">
            <a:avLst/>
          </a:prstGeom>
          <a:ln>
            <a:solidFill>
              <a:schemeClr val="accent1"/>
            </a:solidFill>
          </a:ln>
        </p:spPr>
      </p:pic>
      <p:cxnSp>
        <p:nvCxnSpPr>
          <p:cNvPr id="17" name="Connecteur droit avec flèche 16">
            <a:extLst>
              <a:ext uri="{FF2B5EF4-FFF2-40B4-BE49-F238E27FC236}">
                <a16:creationId xmlns:a16="http://schemas.microsoft.com/office/drawing/2014/main" id="{DF38EFD2-C640-32BA-5664-DA5A07F1C0E5}"/>
              </a:ext>
            </a:extLst>
          </p:cNvPr>
          <p:cNvCxnSpPr/>
          <p:nvPr/>
        </p:nvCxnSpPr>
        <p:spPr>
          <a:xfrm flipH="1">
            <a:off x="12726987" y="5562600"/>
            <a:ext cx="12954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416412359"/>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Support électeur</a:t>
            </a:r>
          </a:p>
        </p:txBody>
      </p:sp>
      <p:sp>
        <p:nvSpPr>
          <p:cNvPr id="15" name="Espace réservé du contenu 2">
            <a:extLst>
              <a:ext uri="{FF2B5EF4-FFF2-40B4-BE49-F238E27FC236}">
                <a16:creationId xmlns:a16="http://schemas.microsoft.com/office/drawing/2014/main" id="{B831A6FD-A034-9676-6D17-6EBAE814C6A5}"/>
              </a:ext>
            </a:extLst>
          </p:cNvPr>
          <p:cNvSpPr>
            <a:spLocks noGrp="1"/>
          </p:cNvSpPr>
          <p:nvPr>
            <p:ph idx="1"/>
          </p:nvPr>
        </p:nvSpPr>
        <p:spPr>
          <a:xfrm>
            <a:off x="-6" y="4462522"/>
            <a:ext cx="5595995" cy="7888310"/>
          </a:xfrm>
        </p:spPr>
        <p:txBody>
          <a:bodyPr anchor="ctr">
            <a:normAutofit/>
          </a:bodyPr>
          <a:lstStyle/>
          <a:p>
            <a:pPr marL="0" indent="0" algn="ctr">
              <a:buNone/>
            </a:pPr>
            <a:r>
              <a:rPr lang="fr-FR" sz="4000" b="1" dirty="0"/>
              <a:t>D</a:t>
            </a:r>
            <a:r>
              <a:rPr lang="fr-FR" sz="4000" b="1" dirty="0">
                <a:solidFill>
                  <a:schemeClr val="tx1"/>
                </a:solidFill>
              </a:rPr>
              <a:t>emande de réassort </a:t>
            </a:r>
            <a:r>
              <a:rPr lang="fr-FR" sz="4000" dirty="0">
                <a:solidFill>
                  <a:schemeClr val="tx1"/>
                </a:solidFill>
              </a:rPr>
              <a:t>de l’identifiant</a:t>
            </a:r>
          </a:p>
        </p:txBody>
      </p:sp>
      <p:pic>
        <p:nvPicPr>
          <p:cNvPr id="13" name="Image 12">
            <a:extLst>
              <a:ext uri="{FF2B5EF4-FFF2-40B4-BE49-F238E27FC236}">
                <a16:creationId xmlns:a16="http://schemas.microsoft.com/office/drawing/2014/main" id="{5E91EADE-887A-B101-B031-5A52024618C0}"/>
              </a:ext>
            </a:extLst>
          </p:cNvPr>
          <p:cNvPicPr>
            <a:picLocks noChangeAspect="1"/>
          </p:cNvPicPr>
          <p:nvPr/>
        </p:nvPicPr>
        <p:blipFill>
          <a:blip r:embed="rId2"/>
          <a:stretch>
            <a:fillRect/>
          </a:stretch>
        </p:blipFill>
        <p:spPr>
          <a:xfrm>
            <a:off x="5676633" y="3194864"/>
            <a:ext cx="18710542" cy="10524680"/>
          </a:xfrm>
          <a:prstGeom prst="rect">
            <a:avLst/>
          </a:prstGeom>
          <a:ln>
            <a:solidFill>
              <a:schemeClr val="accent1"/>
            </a:solidFill>
          </a:ln>
        </p:spPr>
      </p:pic>
      <p:cxnSp>
        <p:nvCxnSpPr>
          <p:cNvPr id="4" name="Connecteur droit avec flèche 3">
            <a:extLst>
              <a:ext uri="{FF2B5EF4-FFF2-40B4-BE49-F238E27FC236}">
                <a16:creationId xmlns:a16="http://schemas.microsoft.com/office/drawing/2014/main" id="{B9B031D9-A1DC-E60C-31D2-80DF4CC05D3B}"/>
              </a:ext>
            </a:extLst>
          </p:cNvPr>
          <p:cNvCxnSpPr/>
          <p:nvPr/>
        </p:nvCxnSpPr>
        <p:spPr>
          <a:xfrm flipH="1">
            <a:off x="12726987" y="5562600"/>
            <a:ext cx="12954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955352147"/>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2927695" y="3733800"/>
            <a:ext cx="19450594" cy="7366716"/>
          </a:xfrm>
        </p:spPr>
        <p:txBody>
          <a:bodyPr anchor="ctr">
            <a:normAutofit/>
          </a:bodyPr>
          <a:lstStyle/>
          <a:p>
            <a:pPr marL="0" marR="0" lvl="0" indent="0" algn="l" rtl="0">
              <a:spcBef>
                <a:spcPts val="0"/>
              </a:spcBef>
              <a:spcAft>
                <a:spcPts val="0"/>
              </a:spcAft>
              <a:buClr>
                <a:schemeClr val="dk1"/>
              </a:buClr>
              <a:buSzPts val="3200"/>
              <a:buNone/>
            </a:pPr>
            <a:endParaRPr lang="fr-FR" sz="6000" b="1" dirty="0"/>
          </a:p>
          <a:p>
            <a:pPr marL="0" indent="0">
              <a:buNone/>
            </a:pPr>
            <a:endParaRPr lang="fr-FR" sz="4000" dirty="0"/>
          </a:p>
        </p:txBody>
      </p:sp>
      <p:sp>
        <p:nvSpPr>
          <p:cNvPr id="9" name="ZoneTexte 8">
            <a:extLst>
              <a:ext uri="{FF2B5EF4-FFF2-40B4-BE49-F238E27FC236}">
                <a16:creationId xmlns:a16="http://schemas.microsoft.com/office/drawing/2014/main" id="{44850C4F-15CF-9B95-C1CA-05A844649221}"/>
              </a:ext>
            </a:extLst>
          </p:cNvPr>
          <p:cNvSpPr txBox="1"/>
          <p:nvPr/>
        </p:nvSpPr>
        <p:spPr>
          <a:xfrm>
            <a:off x="3169869" y="3429000"/>
            <a:ext cx="18289611" cy="11526232"/>
          </a:xfrm>
          <a:prstGeom prst="rect">
            <a:avLst/>
          </a:prstGeom>
          <a:noFill/>
        </p:spPr>
        <p:txBody>
          <a:bodyPr wrap="square">
            <a:spAutoFit/>
          </a:bodyPr>
          <a:lstStyle/>
          <a:p>
            <a:pPr marL="742950" marR="0" lvl="0" indent="-742950" algn="l" rtl="0">
              <a:spcBef>
                <a:spcPts val="0"/>
              </a:spcBef>
              <a:spcAft>
                <a:spcPts val="0"/>
              </a:spcAft>
              <a:buClr>
                <a:schemeClr val="dk1"/>
              </a:buClr>
              <a:buSzPts val="3200"/>
              <a:buFont typeface="Noto Sans Symbols"/>
              <a:buChar char="❑"/>
            </a:pPr>
            <a:r>
              <a:rPr lang="fr-FR" sz="3200" b="0" i="0" u="none" strike="noStrike" cap="none" dirty="0">
                <a:solidFill>
                  <a:schemeClr val="dk1"/>
                </a:solidFill>
                <a:latin typeface="Calibri (Corps)"/>
                <a:ea typeface="Source Sans Pro ExtraLight"/>
                <a:cs typeface="Source Sans Pro ExtraLight"/>
                <a:sym typeface="Source Sans Pro ExtraLight"/>
              </a:rPr>
              <a:t>Sécurité</a:t>
            </a:r>
            <a:endParaRPr lang="fr-FR" dirty="0">
              <a:latin typeface="Calibri (Corps)"/>
            </a:endParaRPr>
          </a:p>
          <a:p>
            <a:pPr marL="1962211" marR="0" lvl="1" indent="-742950" algn="l" rtl="0">
              <a:spcBef>
                <a:spcPts val="1800"/>
              </a:spcBef>
              <a:spcAft>
                <a:spcPts val="0"/>
              </a:spcAft>
              <a:buClr>
                <a:schemeClr val="dk1"/>
              </a:buClr>
              <a:buSzPts val="3200"/>
              <a:buFont typeface="Noto Sans Symbols"/>
              <a:buChar char="▪"/>
            </a:pPr>
            <a:r>
              <a:rPr lang="fr-FR" sz="3200" b="0" i="0" u="none" strike="noStrike" cap="none" dirty="0">
                <a:solidFill>
                  <a:schemeClr val="dk1"/>
                </a:solidFill>
                <a:latin typeface="Calibri (Corps)"/>
                <a:ea typeface="Source Sans Pro ExtraLight"/>
                <a:cs typeface="Source Sans Pro ExtraLight"/>
                <a:sym typeface="Source Sans Pro ExtraLight"/>
              </a:rPr>
              <a:t>Chiffrement du vote sur le terminal de l’électeur</a:t>
            </a:r>
            <a:endParaRPr lang="fr-FR" dirty="0">
              <a:latin typeface="Calibri (Corps)"/>
            </a:endParaRPr>
          </a:p>
          <a:p>
            <a:pPr marL="1962211" marR="0" lvl="1" indent="-742950" algn="l" rtl="0">
              <a:spcBef>
                <a:spcPts val="0"/>
              </a:spcBef>
              <a:spcAft>
                <a:spcPts val="0"/>
              </a:spcAft>
              <a:buClr>
                <a:schemeClr val="dk1"/>
              </a:buClr>
              <a:buSzPts val="3200"/>
              <a:buFont typeface="Noto Sans Symbols"/>
              <a:buChar char="▪"/>
            </a:pPr>
            <a:r>
              <a:rPr lang="fr-FR" sz="3200" b="0" i="0" u="none" strike="noStrike" cap="none" dirty="0">
                <a:solidFill>
                  <a:schemeClr val="dk1"/>
                </a:solidFill>
                <a:latin typeface="Calibri (Corps)"/>
                <a:ea typeface="Source Sans Pro ExtraLight"/>
                <a:cs typeface="Source Sans Pro ExtraLight"/>
                <a:sym typeface="Source Sans Pro ExtraLight"/>
              </a:rPr>
              <a:t>Séparation des votes et des émargements</a:t>
            </a:r>
            <a:endParaRPr lang="fr-FR" dirty="0">
              <a:latin typeface="Calibri (Corps)"/>
            </a:endParaRPr>
          </a:p>
          <a:p>
            <a:pPr marL="1962211" marR="0" lvl="1" indent="-742950" algn="l" rtl="0">
              <a:spcBef>
                <a:spcPts val="0"/>
              </a:spcBef>
              <a:spcAft>
                <a:spcPts val="0"/>
              </a:spcAft>
              <a:buClr>
                <a:schemeClr val="dk1"/>
              </a:buClr>
              <a:buSzPts val="3200"/>
              <a:buFont typeface="Noto Sans Symbols"/>
              <a:buChar char="▪"/>
            </a:pPr>
            <a:r>
              <a:rPr lang="fr-FR" sz="3200" b="0" i="0" u="none" strike="noStrike" cap="none" dirty="0">
                <a:solidFill>
                  <a:schemeClr val="dk1"/>
                </a:solidFill>
                <a:latin typeface="Calibri (Corps)"/>
                <a:ea typeface="Source Sans Pro ExtraLight"/>
                <a:cs typeface="Source Sans Pro ExtraLight"/>
                <a:sym typeface="Source Sans Pro ExtraLight"/>
              </a:rPr>
              <a:t>Expression définitive du vote une fois celui-ci validé</a:t>
            </a:r>
            <a:endParaRPr lang="fr-FR" dirty="0">
              <a:latin typeface="Calibri (Corps)"/>
            </a:endParaRPr>
          </a:p>
          <a:p>
            <a:pPr marL="1962211" marR="0" lvl="1" indent="-742950" algn="l" rtl="0">
              <a:spcBef>
                <a:spcPts val="0"/>
              </a:spcBef>
              <a:spcAft>
                <a:spcPts val="0"/>
              </a:spcAft>
              <a:buClr>
                <a:schemeClr val="dk1"/>
              </a:buClr>
              <a:buSzPts val="3200"/>
              <a:buFont typeface="Noto Sans Symbols"/>
              <a:buChar char="▪"/>
            </a:pPr>
            <a:r>
              <a:rPr lang="fr-FR" sz="3200" b="0" i="0" u="none" strike="noStrike" cap="none" dirty="0">
                <a:solidFill>
                  <a:schemeClr val="dk1"/>
                </a:solidFill>
                <a:latin typeface="Calibri (Corps)"/>
                <a:ea typeface="Source Sans Pro ExtraLight"/>
                <a:cs typeface="Source Sans Pro ExtraLight"/>
                <a:sym typeface="Source Sans Pro ExtraLight"/>
              </a:rPr>
              <a:t>Solution de secours</a:t>
            </a:r>
            <a:endParaRPr lang="fr-FR" dirty="0">
              <a:latin typeface="Calibri (Corps)"/>
            </a:endParaRPr>
          </a:p>
          <a:p>
            <a:pPr marL="1962211" marR="0" lvl="1" indent="-742950" algn="l" rtl="0">
              <a:spcBef>
                <a:spcPts val="0"/>
              </a:spcBef>
              <a:spcAft>
                <a:spcPts val="0"/>
              </a:spcAft>
              <a:buClr>
                <a:schemeClr val="dk1"/>
              </a:buClr>
              <a:buSzPts val="3200"/>
              <a:buFont typeface="Noto Sans Symbols"/>
              <a:buChar char="▪"/>
            </a:pPr>
            <a:r>
              <a:rPr lang="fr-FR" sz="3200" b="0" i="0" u="none" strike="noStrike" cap="none" dirty="0">
                <a:solidFill>
                  <a:schemeClr val="dk1"/>
                </a:solidFill>
                <a:latin typeface="Calibri (Corps)"/>
                <a:ea typeface="Source Sans Pro ExtraLight"/>
                <a:cs typeface="Source Sans Pro ExtraLight"/>
                <a:sym typeface="Source Sans Pro ExtraLight"/>
              </a:rPr>
              <a:t>Impossibilité du dépouillement partiel</a:t>
            </a:r>
            <a:endParaRPr lang="fr-FR" dirty="0">
              <a:latin typeface="Calibri (Corps)"/>
            </a:endParaRPr>
          </a:p>
          <a:p>
            <a:pPr marL="1962211" marR="0" lvl="1" indent="-742950" algn="l" rtl="0">
              <a:spcBef>
                <a:spcPts val="0"/>
              </a:spcBef>
              <a:spcAft>
                <a:spcPts val="0"/>
              </a:spcAft>
              <a:buClr>
                <a:schemeClr val="dk1"/>
              </a:buClr>
              <a:buSzPts val="3200"/>
              <a:buFont typeface="Noto Sans Symbols"/>
              <a:buChar char="▪"/>
            </a:pPr>
            <a:r>
              <a:rPr lang="fr-FR" sz="3200" b="0" i="0" u="none" strike="noStrike" cap="none" dirty="0">
                <a:solidFill>
                  <a:schemeClr val="dk1"/>
                </a:solidFill>
                <a:latin typeface="Calibri (Corps)"/>
                <a:ea typeface="Source Sans Pro ExtraLight"/>
                <a:cs typeface="Source Sans Pro ExtraLight"/>
                <a:sym typeface="Source Sans Pro ExtraLight"/>
              </a:rPr>
              <a:t>Dépouillement réclamant l’activation des clés de déchiffrement</a:t>
            </a:r>
            <a:endParaRPr lang="fr-FR" dirty="0">
              <a:latin typeface="Calibri (Corps)"/>
            </a:endParaRPr>
          </a:p>
          <a:p>
            <a:pPr marL="1962211" marR="0" lvl="1" indent="-742950" algn="l" rtl="0">
              <a:spcBef>
                <a:spcPts val="0"/>
              </a:spcBef>
              <a:spcAft>
                <a:spcPts val="0"/>
              </a:spcAft>
              <a:buClr>
                <a:schemeClr val="dk1"/>
              </a:buClr>
              <a:buSzPts val="3200"/>
              <a:buFont typeface="Noto Sans Symbols"/>
              <a:buChar char="▪"/>
            </a:pPr>
            <a:r>
              <a:rPr lang="fr-FR" sz="3200" b="0" i="0" u="none" strike="noStrike" cap="none" dirty="0">
                <a:solidFill>
                  <a:schemeClr val="dk1"/>
                </a:solidFill>
                <a:latin typeface="Calibri (Corps)"/>
                <a:ea typeface="Source Sans Pro ExtraLight"/>
                <a:cs typeface="Source Sans Pro ExtraLight"/>
                <a:sym typeface="Source Sans Pro ExtraLight"/>
              </a:rPr>
              <a:t>Scellement du système de vote avant le lancement des opérations de vote</a:t>
            </a:r>
            <a:endParaRPr lang="fr-FR" dirty="0">
              <a:latin typeface="Calibri (Corps)"/>
            </a:endParaRPr>
          </a:p>
          <a:p>
            <a:pPr marL="1962211" marR="0" lvl="1" indent="-742950" algn="l" rtl="0">
              <a:spcBef>
                <a:spcPts val="0"/>
              </a:spcBef>
              <a:spcAft>
                <a:spcPts val="0"/>
              </a:spcAft>
              <a:buClr>
                <a:schemeClr val="dk1"/>
              </a:buClr>
              <a:buSzPts val="3200"/>
              <a:buFont typeface="Noto Sans Symbols"/>
              <a:buChar char="▪"/>
            </a:pPr>
            <a:r>
              <a:rPr lang="fr-FR" sz="3200" b="0" i="0" u="none" strike="noStrike" cap="none" dirty="0">
                <a:solidFill>
                  <a:schemeClr val="dk1"/>
                </a:solidFill>
                <a:latin typeface="Calibri (Corps)"/>
                <a:ea typeface="Source Sans Pro ExtraLight"/>
                <a:cs typeface="Source Sans Pro ExtraLight"/>
                <a:sym typeface="Source Sans Pro ExtraLight"/>
              </a:rPr>
              <a:t>Archivage légal des fichiers, données et résultats</a:t>
            </a:r>
            <a:endParaRPr lang="fr-FR" dirty="0">
              <a:latin typeface="Calibri (Corps)"/>
            </a:endParaRPr>
          </a:p>
          <a:p>
            <a:pPr marL="742950" marR="0" lvl="0" indent="-742950" algn="l" rtl="0">
              <a:spcBef>
                <a:spcPts val="1800"/>
              </a:spcBef>
              <a:spcAft>
                <a:spcPts val="0"/>
              </a:spcAft>
              <a:buClr>
                <a:schemeClr val="dk1"/>
              </a:buClr>
              <a:buSzPts val="3200"/>
              <a:buFont typeface="Noto Sans Symbols"/>
              <a:buChar char="❑"/>
            </a:pPr>
            <a:r>
              <a:rPr lang="fr-FR" sz="3200" b="0" i="0" u="none" strike="noStrike" cap="none" dirty="0">
                <a:solidFill>
                  <a:schemeClr val="dk1"/>
                </a:solidFill>
                <a:latin typeface="Calibri (Corps)"/>
                <a:ea typeface="Source Sans Pro ExtraLight"/>
                <a:cs typeface="Source Sans Pro ExtraLight"/>
                <a:sym typeface="Source Sans Pro ExtraLight"/>
              </a:rPr>
              <a:t>Accessibilité</a:t>
            </a:r>
            <a:endParaRPr lang="fr-FR" dirty="0">
              <a:latin typeface="Calibri (Corps)"/>
            </a:endParaRPr>
          </a:p>
          <a:p>
            <a:pPr marL="1962211" marR="0" lvl="1" indent="-742950" algn="l" rtl="0">
              <a:spcBef>
                <a:spcPts val="1800"/>
              </a:spcBef>
              <a:spcAft>
                <a:spcPts val="0"/>
              </a:spcAft>
              <a:buClr>
                <a:schemeClr val="dk1"/>
              </a:buClr>
              <a:buSzPts val="3200"/>
              <a:buFont typeface="Noto Sans Symbols"/>
              <a:buChar char="▪"/>
            </a:pPr>
            <a:r>
              <a:rPr lang="fr-FR" sz="3200" b="0" i="0" u="none" strike="noStrike" cap="none" dirty="0">
                <a:solidFill>
                  <a:schemeClr val="dk1"/>
                </a:solidFill>
                <a:latin typeface="Calibri (Corps)"/>
                <a:ea typeface="Source Sans Pro ExtraLight"/>
                <a:cs typeface="Source Sans Pro ExtraLight"/>
                <a:sym typeface="Source Sans Pro ExtraLight"/>
              </a:rPr>
              <a:t>Site de vote accessible sans installation via tout terminal connecté à Internet (ordinateur, tablette, smartphone)</a:t>
            </a:r>
            <a:endParaRPr lang="fr-FR" dirty="0">
              <a:latin typeface="Calibri (Corps)"/>
            </a:endParaRPr>
          </a:p>
          <a:p>
            <a:pPr marL="1962211" marR="0" lvl="1" indent="-742950" algn="l" rtl="0">
              <a:spcBef>
                <a:spcPts val="0"/>
              </a:spcBef>
              <a:spcAft>
                <a:spcPts val="0"/>
              </a:spcAft>
              <a:buClr>
                <a:schemeClr val="dk1"/>
              </a:buClr>
              <a:buSzPts val="3200"/>
              <a:buFont typeface="Noto Sans Symbols"/>
              <a:buChar char="▪"/>
            </a:pPr>
            <a:r>
              <a:rPr lang="fr-FR" sz="3200" b="0" i="0" u="none" strike="noStrike" cap="none" dirty="0">
                <a:solidFill>
                  <a:schemeClr val="dk1"/>
                </a:solidFill>
                <a:latin typeface="Calibri (Corps)"/>
                <a:ea typeface="Source Sans Pro ExtraLight"/>
                <a:cs typeface="Source Sans Pro ExtraLight"/>
                <a:sym typeface="Source Sans Pro ExtraLight"/>
              </a:rPr>
              <a:t>Interface compatible avec les systèmes de lecture pour malvoyants</a:t>
            </a:r>
            <a:endParaRPr lang="fr-FR" dirty="0">
              <a:latin typeface="Calibri (Corps)"/>
            </a:endParaRPr>
          </a:p>
          <a:p>
            <a:pPr marL="742950" marR="0" lvl="0" indent="-742950" algn="l" rtl="0">
              <a:spcBef>
                <a:spcPts val="1800"/>
              </a:spcBef>
              <a:spcAft>
                <a:spcPts val="0"/>
              </a:spcAft>
              <a:buClr>
                <a:schemeClr val="dk1"/>
              </a:buClr>
              <a:buSzPts val="3200"/>
              <a:buFont typeface="Noto Sans Symbols"/>
              <a:buChar char="❑"/>
            </a:pPr>
            <a:r>
              <a:rPr lang="fr-FR" sz="3200" b="0" i="0" u="none" strike="noStrike" cap="none" dirty="0">
                <a:solidFill>
                  <a:schemeClr val="dk1"/>
                </a:solidFill>
                <a:latin typeface="Calibri (Corps)"/>
                <a:ea typeface="Source Sans Pro ExtraLight"/>
                <a:cs typeface="Source Sans Pro ExtraLight"/>
                <a:sym typeface="Source Sans Pro ExtraLight"/>
              </a:rPr>
              <a:t>Hébergement</a:t>
            </a:r>
            <a:endParaRPr lang="fr-FR" dirty="0">
              <a:latin typeface="Calibri (Corps)"/>
            </a:endParaRPr>
          </a:p>
          <a:p>
            <a:pPr marL="1962211" marR="0" lvl="1" indent="-742950" algn="l" rtl="0">
              <a:spcBef>
                <a:spcPts val="1800"/>
              </a:spcBef>
              <a:spcAft>
                <a:spcPts val="0"/>
              </a:spcAft>
              <a:buClr>
                <a:schemeClr val="dk1"/>
              </a:buClr>
              <a:buSzPts val="3200"/>
              <a:buFont typeface="Noto Sans Symbols"/>
              <a:buChar char="▪"/>
            </a:pPr>
            <a:r>
              <a:rPr lang="fr-FR" sz="3200" b="0" i="0" u="none" strike="noStrike" cap="none" dirty="0">
                <a:solidFill>
                  <a:schemeClr val="dk1"/>
                </a:solidFill>
                <a:latin typeface="Calibri (Corps)"/>
                <a:ea typeface="Source Sans Pro ExtraLight"/>
                <a:cs typeface="Source Sans Pro ExtraLight"/>
                <a:sym typeface="Source Sans Pro ExtraLight"/>
              </a:rPr>
              <a:t>Hébergement en France (centres de données sur deux sites distincts)</a:t>
            </a:r>
            <a:endParaRPr lang="fr-FR" dirty="0">
              <a:latin typeface="Calibri (Corps)"/>
            </a:endParaRPr>
          </a:p>
          <a:p>
            <a:pPr marL="742950" marR="0" lvl="0" indent="-742950" algn="l" rtl="0">
              <a:spcBef>
                <a:spcPts val="1800"/>
              </a:spcBef>
              <a:spcAft>
                <a:spcPts val="0"/>
              </a:spcAft>
              <a:buClr>
                <a:schemeClr val="dk1"/>
              </a:buClr>
              <a:buSzPts val="3200"/>
              <a:buFont typeface="Noto Sans Symbols"/>
              <a:buChar char="❑"/>
            </a:pPr>
            <a:r>
              <a:rPr lang="fr-FR" sz="3200" b="0" i="0" u="none" strike="noStrike" cap="none" dirty="0">
                <a:solidFill>
                  <a:schemeClr val="dk1"/>
                </a:solidFill>
                <a:latin typeface="Calibri (Corps)"/>
                <a:ea typeface="Source Sans Pro ExtraLight"/>
                <a:cs typeface="Source Sans Pro ExtraLight"/>
                <a:sym typeface="Source Sans Pro ExtraLight"/>
              </a:rPr>
              <a:t>Expertise</a:t>
            </a:r>
            <a:endParaRPr lang="fr-FR" dirty="0">
              <a:latin typeface="Calibri (Corps)"/>
            </a:endParaRPr>
          </a:p>
          <a:p>
            <a:pPr marL="1962211" marR="0" lvl="1" indent="-742950" algn="l" rtl="0">
              <a:spcBef>
                <a:spcPts val="1800"/>
              </a:spcBef>
              <a:spcAft>
                <a:spcPts val="0"/>
              </a:spcAft>
              <a:buClr>
                <a:schemeClr val="dk1"/>
              </a:buClr>
              <a:buSzPts val="3200"/>
              <a:buFont typeface="Noto Sans Symbols"/>
              <a:buChar char="▪"/>
            </a:pPr>
            <a:r>
              <a:rPr lang="fr-FR" sz="3200" b="0" i="0" u="none" strike="noStrike" cap="none" dirty="0">
                <a:solidFill>
                  <a:schemeClr val="dk1"/>
                </a:solidFill>
                <a:latin typeface="Calibri (Corps)"/>
                <a:ea typeface="Source Sans Pro ExtraLight"/>
                <a:cs typeface="Source Sans Pro ExtraLight"/>
                <a:sym typeface="Source Sans Pro ExtraLight"/>
              </a:rPr>
              <a:t>Expertise indépendante de la solution de vote </a:t>
            </a:r>
            <a:endParaRPr lang="fr-FR" dirty="0">
              <a:latin typeface="Calibri (Corps)"/>
            </a:endParaRPr>
          </a:p>
          <a:p>
            <a:pPr marL="1962211" marR="0" lvl="1" indent="-539750" algn="l" rtl="0">
              <a:spcBef>
                <a:spcPts val="1800"/>
              </a:spcBef>
              <a:spcAft>
                <a:spcPts val="0"/>
              </a:spcAft>
              <a:buClr>
                <a:schemeClr val="dk2"/>
              </a:buClr>
              <a:buSzPts val="3200"/>
              <a:buFont typeface="Noto Sans Symbols"/>
              <a:buNone/>
            </a:pPr>
            <a:endParaRPr lang="fr-FR" sz="3200" b="0" i="0" u="none" strike="noStrike" cap="none" dirty="0">
              <a:solidFill>
                <a:schemeClr val="dk1"/>
              </a:solidFill>
              <a:latin typeface="Source Sans Pro ExtraLight"/>
              <a:ea typeface="Source Sans Pro ExtraLight"/>
              <a:cs typeface="Source Sans Pro ExtraLight"/>
              <a:sym typeface="Source Sans Pro ExtraLight"/>
            </a:endParaRPr>
          </a:p>
          <a:p>
            <a:pPr marL="1962211" marR="0" lvl="1" indent="-539750" algn="l" rtl="0">
              <a:spcBef>
                <a:spcPts val="1800"/>
              </a:spcBef>
              <a:spcAft>
                <a:spcPts val="0"/>
              </a:spcAft>
              <a:buClr>
                <a:schemeClr val="dk2"/>
              </a:buClr>
              <a:buSzPts val="3200"/>
              <a:buFont typeface="Noto Sans Symbols"/>
              <a:buNone/>
            </a:pPr>
            <a:endParaRPr lang="fr-FR" sz="3200" b="0" i="0" u="none" strike="noStrike" cap="none" dirty="0">
              <a:solidFill>
                <a:schemeClr val="dk1"/>
              </a:solidFill>
              <a:latin typeface="Source Sans Pro ExtraLight"/>
              <a:ea typeface="Source Sans Pro ExtraLight"/>
              <a:cs typeface="Source Sans Pro ExtraLight"/>
              <a:sym typeface="Source Sans Pro ExtraLight"/>
            </a:endParaRPr>
          </a:p>
        </p:txBody>
      </p:sp>
      <p:sp>
        <p:nvSpPr>
          <p:cNvPr id="11" name="ZoneTexte 10">
            <a:extLst>
              <a:ext uri="{FF2B5EF4-FFF2-40B4-BE49-F238E27FC236}">
                <a16:creationId xmlns:a16="http://schemas.microsoft.com/office/drawing/2014/main" id="{1B3DC60F-8F1D-E5FF-7B7B-49B67569E1F8}"/>
              </a:ext>
            </a:extLst>
          </p:cNvPr>
          <p:cNvSpPr txBox="1"/>
          <p:nvPr/>
        </p:nvSpPr>
        <p:spPr>
          <a:xfrm>
            <a:off x="3169869" y="1597431"/>
            <a:ext cx="12195110" cy="830997"/>
          </a:xfrm>
          <a:prstGeom prst="rect">
            <a:avLst/>
          </a:prstGeom>
          <a:noFill/>
        </p:spPr>
        <p:txBody>
          <a:bodyPr wrap="square">
            <a:spAutoFit/>
          </a:bodyPr>
          <a:lstStyle/>
          <a:p>
            <a:pPr marL="0" marR="0" lvl="0" indent="0" algn="ctr" rtl="0">
              <a:spcBef>
                <a:spcPts val="0"/>
              </a:spcBef>
              <a:spcAft>
                <a:spcPts val="0"/>
              </a:spcAft>
              <a:buClr>
                <a:schemeClr val="dk1"/>
              </a:buClr>
              <a:buSzPts val="5300"/>
              <a:buFont typeface="Source Sans Pro ExtraLight"/>
              <a:buNone/>
            </a:pPr>
            <a:r>
              <a:rPr lang="fr-FR" sz="4800" b="1" i="0" u="none" strike="noStrike" cap="none" dirty="0">
                <a:solidFill>
                  <a:schemeClr val="bg1"/>
                </a:solidFill>
                <a:latin typeface="Source Sans Pro ExtraLight"/>
                <a:ea typeface="Source Sans Pro ExtraLight"/>
                <a:cs typeface="Source Sans Pro ExtraLight"/>
                <a:sym typeface="Source Sans Pro ExtraLight"/>
              </a:rPr>
              <a:t>Système de vote électronique (1/2)</a:t>
            </a:r>
            <a:endParaRPr lang="fr-FR" dirty="0">
              <a:solidFill>
                <a:schemeClr val="bg1"/>
              </a:solidFill>
            </a:endParaRPr>
          </a:p>
        </p:txBody>
      </p:sp>
    </p:spTree>
    <p:extLst>
      <p:ext uri="{BB962C8B-B14F-4D97-AF65-F5344CB8AC3E}">
        <p14:creationId xmlns:p14="http://schemas.microsoft.com/office/powerpoint/2010/main" val="2007679767"/>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Support électeur</a:t>
            </a:r>
          </a:p>
        </p:txBody>
      </p:sp>
      <p:sp>
        <p:nvSpPr>
          <p:cNvPr id="15" name="Espace réservé du contenu 2">
            <a:extLst>
              <a:ext uri="{FF2B5EF4-FFF2-40B4-BE49-F238E27FC236}">
                <a16:creationId xmlns:a16="http://schemas.microsoft.com/office/drawing/2014/main" id="{B831A6FD-A034-9676-6D17-6EBAE814C6A5}"/>
              </a:ext>
            </a:extLst>
          </p:cNvPr>
          <p:cNvSpPr>
            <a:spLocks noGrp="1"/>
          </p:cNvSpPr>
          <p:nvPr>
            <p:ph idx="1"/>
          </p:nvPr>
        </p:nvSpPr>
        <p:spPr>
          <a:xfrm>
            <a:off x="-6" y="4462522"/>
            <a:ext cx="5595995" cy="7888310"/>
          </a:xfrm>
        </p:spPr>
        <p:txBody>
          <a:bodyPr anchor="ctr">
            <a:normAutofit/>
          </a:bodyPr>
          <a:lstStyle/>
          <a:p>
            <a:pPr marL="0" indent="0" algn="ctr">
              <a:buNone/>
            </a:pPr>
            <a:r>
              <a:rPr lang="fr-FR" sz="4000" b="1" dirty="0">
                <a:solidFill>
                  <a:schemeClr val="tx1"/>
                </a:solidFill>
              </a:rPr>
              <a:t>Demande de réassort de l’identifiant :</a:t>
            </a:r>
            <a:endParaRPr lang="fr-FR" sz="4000" b="1" dirty="0"/>
          </a:p>
          <a:p>
            <a:pPr marL="0" indent="0" algn="ctr">
              <a:buNone/>
            </a:pPr>
            <a:endParaRPr lang="fr-FR" sz="4000" dirty="0"/>
          </a:p>
          <a:p>
            <a:pPr marL="0" indent="0" algn="ctr">
              <a:buNone/>
            </a:pPr>
            <a:r>
              <a:rPr lang="fr-FR" sz="4000" dirty="0">
                <a:solidFill>
                  <a:schemeClr val="tx1"/>
                </a:solidFill>
              </a:rPr>
              <a:t>-Renseigner les données demandées</a:t>
            </a:r>
          </a:p>
          <a:p>
            <a:pPr marL="0" indent="0" algn="ctr">
              <a:buNone/>
            </a:pPr>
            <a:r>
              <a:rPr lang="fr-FR" sz="4000" dirty="0"/>
              <a:t>-Vérifier le CAPTCHA généré automatiquement</a:t>
            </a:r>
          </a:p>
          <a:p>
            <a:pPr marL="0" indent="0" algn="ctr">
              <a:buNone/>
            </a:pPr>
            <a:r>
              <a:rPr lang="fr-FR" sz="4000" dirty="0">
                <a:solidFill>
                  <a:schemeClr val="tx1"/>
                </a:solidFill>
              </a:rPr>
              <a:t>-Cliquer sur « Valider »</a:t>
            </a:r>
          </a:p>
        </p:txBody>
      </p:sp>
      <p:pic>
        <p:nvPicPr>
          <p:cNvPr id="11" name="Image 10">
            <a:extLst>
              <a:ext uri="{FF2B5EF4-FFF2-40B4-BE49-F238E27FC236}">
                <a16:creationId xmlns:a16="http://schemas.microsoft.com/office/drawing/2014/main" id="{1BD226FE-2EED-C1B3-8018-1A877154BCC8}"/>
              </a:ext>
            </a:extLst>
          </p:cNvPr>
          <p:cNvPicPr>
            <a:picLocks noChangeAspect="1"/>
          </p:cNvPicPr>
          <p:nvPr/>
        </p:nvPicPr>
        <p:blipFill>
          <a:blip r:embed="rId2"/>
          <a:stretch>
            <a:fillRect/>
          </a:stretch>
        </p:blipFill>
        <p:spPr>
          <a:xfrm>
            <a:off x="5661089" y="3194864"/>
            <a:ext cx="18757799" cy="10551262"/>
          </a:xfrm>
          <a:prstGeom prst="rect">
            <a:avLst/>
          </a:prstGeom>
          <a:ln>
            <a:solidFill>
              <a:schemeClr val="accent1"/>
            </a:solidFill>
          </a:ln>
        </p:spPr>
      </p:pic>
      <p:cxnSp>
        <p:nvCxnSpPr>
          <p:cNvPr id="4" name="Connecteur droit avec flèche 3">
            <a:extLst>
              <a:ext uri="{FF2B5EF4-FFF2-40B4-BE49-F238E27FC236}">
                <a16:creationId xmlns:a16="http://schemas.microsoft.com/office/drawing/2014/main" id="{CB8425E8-954E-D9D5-D36D-119BFED1ABA9}"/>
              </a:ext>
            </a:extLst>
          </p:cNvPr>
          <p:cNvCxnSpPr/>
          <p:nvPr/>
        </p:nvCxnSpPr>
        <p:spPr>
          <a:xfrm>
            <a:off x="10059987" y="5408645"/>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17" name="Connecteur droit avec flèche 16">
            <a:extLst>
              <a:ext uri="{FF2B5EF4-FFF2-40B4-BE49-F238E27FC236}">
                <a16:creationId xmlns:a16="http://schemas.microsoft.com/office/drawing/2014/main" id="{6B57F82E-E1DF-BA4B-81D8-43D919302310}"/>
              </a:ext>
            </a:extLst>
          </p:cNvPr>
          <p:cNvCxnSpPr/>
          <p:nvPr/>
        </p:nvCxnSpPr>
        <p:spPr>
          <a:xfrm>
            <a:off x="11622087" y="5791200"/>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18" name="Connecteur droit avec flèche 17">
            <a:extLst>
              <a:ext uri="{FF2B5EF4-FFF2-40B4-BE49-F238E27FC236}">
                <a16:creationId xmlns:a16="http://schemas.microsoft.com/office/drawing/2014/main" id="{FAEBF181-FFA2-3C10-DC8F-4A1260E52633}"/>
              </a:ext>
            </a:extLst>
          </p:cNvPr>
          <p:cNvCxnSpPr/>
          <p:nvPr/>
        </p:nvCxnSpPr>
        <p:spPr>
          <a:xfrm>
            <a:off x="11769076" y="6172200"/>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19" name="Connecteur droit avec flèche 18">
            <a:extLst>
              <a:ext uri="{FF2B5EF4-FFF2-40B4-BE49-F238E27FC236}">
                <a16:creationId xmlns:a16="http://schemas.microsoft.com/office/drawing/2014/main" id="{56FD60E3-96AE-036E-F721-656619BC0D74}"/>
              </a:ext>
            </a:extLst>
          </p:cNvPr>
          <p:cNvCxnSpPr/>
          <p:nvPr/>
        </p:nvCxnSpPr>
        <p:spPr>
          <a:xfrm>
            <a:off x="10954980" y="6553200"/>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20" name="Connecteur droit avec flèche 19">
            <a:extLst>
              <a:ext uri="{FF2B5EF4-FFF2-40B4-BE49-F238E27FC236}">
                <a16:creationId xmlns:a16="http://schemas.microsoft.com/office/drawing/2014/main" id="{6A9E139C-CAA6-472B-74A1-7BDE18537E7B}"/>
              </a:ext>
            </a:extLst>
          </p:cNvPr>
          <p:cNvCxnSpPr/>
          <p:nvPr/>
        </p:nvCxnSpPr>
        <p:spPr>
          <a:xfrm>
            <a:off x="12912076" y="8305800"/>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503803066"/>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Support électeur</a:t>
            </a:r>
          </a:p>
        </p:txBody>
      </p:sp>
      <p:sp>
        <p:nvSpPr>
          <p:cNvPr id="15" name="Espace réservé du contenu 2">
            <a:extLst>
              <a:ext uri="{FF2B5EF4-FFF2-40B4-BE49-F238E27FC236}">
                <a16:creationId xmlns:a16="http://schemas.microsoft.com/office/drawing/2014/main" id="{B831A6FD-A034-9676-6D17-6EBAE814C6A5}"/>
              </a:ext>
            </a:extLst>
          </p:cNvPr>
          <p:cNvSpPr>
            <a:spLocks noGrp="1"/>
          </p:cNvSpPr>
          <p:nvPr>
            <p:ph idx="1"/>
          </p:nvPr>
        </p:nvSpPr>
        <p:spPr>
          <a:xfrm>
            <a:off x="-6" y="4462522"/>
            <a:ext cx="5595995" cy="8567678"/>
          </a:xfrm>
        </p:spPr>
        <p:txBody>
          <a:bodyPr anchor="ctr">
            <a:normAutofit lnSpcReduction="10000"/>
          </a:bodyPr>
          <a:lstStyle/>
          <a:p>
            <a:pPr marL="0" indent="0" algn="ctr">
              <a:buNone/>
            </a:pPr>
            <a:r>
              <a:rPr lang="fr-FR" sz="4000" i="1" dirty="0">
                <a:solidFill>
                  <a:schemeClr val="tx1"/>
                </a:solidFill>
              </a:rPr>
              <a:t>Hypothèse 1</a:t>
            </a:r>
          </a:p>
          <a:p>
            <a:pPr marL="0" indent="0" algn="ctr">
              <a:buNone/>
            </a:pPr>
            <a:endParaRPr lang="fr-FR" sz="4000" dirty="0"/>
          </a:p>
          <a:p>
            <a:pPr marL="0" indent="0" algn="ctr">
              <a:buNone/>
            </a:pPr>
            <a:r>
              <a:rPr lang="fr-FR" sz="4000" dirty="0"/>
              <a:t>Si</a:t>
            </a:r>
            <a:r>
              <a:rPr lang="fr-FR" sz="4000" dirty="0">
                <a:solidFill>
                  <a:schemeClr val="tx1"/>
                </a:solidFill>
              </a:rPr>
              <a:t> les données renseignées sont incorrectes et </a:t>
            </a:r>
            <a:r>
              <a:rPr lang="fr-FR" sz="4000" b="1" dirty="0">
                <a:solidFill>
                  <a:schemeClr val="tx1"/>
                </a:solidFill>
              </a:rPr>
              <a:t>ne permettent pas d’identifier l’électeur</a:t>
            </a:r>
            <a:r>
              <a:rPr lang="fr-FR" sz="4000" dirty="0">
                <a:solidFill>
                  <a:schemeClr val="tx1"/>
                </a:solidFill>
              </a:rPr>
              <a:t>, le réassort de la donnée ne sera pas possible.</a:t>
            </a:r>
          </a:p>
          <a:p>
            <a:pPr marL="0" indent="0" algn="ctr">
              <a:buNone/>
            </a:pPr>
            <a:endParaRPr lang="fr-FR" sz="4000" dirty="0"/>
          </a:p>
          <a:p>
            <a:pPr marL="0" indent="0" algn="ctr">
              <a:buNone/>
            </a:pPr>
            <a:r>
              <a:rPr lang="fr-FR" sz="4000" dirty="0">
                <a:solidFill>
                  <a:schemeClr val="tx1"/>
                </a:solidFill>
              </a:rPr>
              <a:t>Dans ce cas, le bouton « support DRH » permet de transmettre une demande d’assistance au niveau DRH</a:t>
            </a:r>
          </a:p>
        </p:txBody>
      </p:sp>
      <p:pic>
        <p:nvPicPr>
          <p:cNvPr id="13" name="Image 12">
            <a:extLst>
              <a:ext uri="{FF2B5EF4-FFF2-40B4-BE49-F238E27FC236}">
                <a16:creationId xmlns:a16="http://schemas.microsoft.com/office/drawing/2014/main" id="{C3462C29-7623-0594-5D83-F710E7F82862}"/>
              </a:ext>
            </a:extLst>
          </p:cNvPr>
          <p:cNvPicPr>
            <a:picLocks noChangeAspect="1"/>
          </p:cNvPicPr>
          <p:nvPr/>
        </p:nvPicPr>
        <p:blipFill>
          <a:blip r:embed="rId2"/>
          <a:stretch>
            <a:fillRect/>
          </a:stretch>
        </p:blipFill>
        <p:spPr>
          <a:xfrm>
            <a:off x="5595989" y="3145958"/>
            <a:ext cx="18791186" cy="10570042"/>
          </a:xfrm>
          <a:prstGeom prst="rect">
            <a:avLst/>
          </a:prstGeom>
          <a:ln>
            <a:solidFill>
              <a:schemeClr val="accent1"/>
            </a:solidFill>
          </a:ln>
        </p:spPr>
      </p:pic>
      <p:cxnSp>
        <p:nvCxnSpPr>
          <p:cNvPr id="4" name="Connecteur droit avec flèche 3">
            <a:extLst>
              <a:ext uri="{FF2B5EF4-FFF2-40B4-BE49-F238E27FC236}">
                <a16:creationId xmlns:a16="http://schemas.microsoft.com/office/drawing/2014/main" id="{1FA9A7DB-223A-0B9B-0B07-18102E89CD6A}"/>
              </a:ext>
            </a:extLst>
          </p:cNvPr>
          <p:cNvCxnSpPr>
            <a:cxnSpLocks/>
          </p:cNvCxnSpPr>
          <p:nvPr/>
        </p:nvCxnSpPr>
        <p:spPr>
          <a:xfrm flipV="1">
            <a:off x="15622587" y="6096000"/>
            <a:ext cx="0" cy="99060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24046652"/>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Support électeur</a:t>
            </a:r>
          </a:p>
        </p:txBody>
      </p:sp>
      <p:sp>
        <p:nvSpPr>
          <p:cNvPr id="15" name="Espace réservé du contenu 2">
            <a:extLst>
              <a:ext uri="{FF2B5EF4-FFF2-40B4-BE49-F238E27FC236}">
                <a16:creationId xmlns:a16="http://schemas.microsoft.com/office/drawing/2014/main" id="{B831A6FD-A034-9676-6D17-6EBAE814C6A5}"/>
              </a:ext>
            </a:extLst>
          </p:cNvPr>
          <p:cNvSpPr>
            <a:spLocks noGrp="1"/>
          </p:cNvSpPr>
          <p:nvPr>
            <p:ph idx="1"/>
          </p:nvPr>
        </p:nvSpPr>
        <p:spPr>
          <a:xfrm>
            <a:off x="-6" y="4462522"/>
            <a:ext cx="5411793" cy="7888310"/>
          </a:xfrm>
        </p:spPr>
        <p:txBody>
          <a:bodyPr anchor="ctr">
            <a:normAutofit/>
          </a:bodyPr>
          <a:lstStyle/>
          <a:p>
            <a:pPr marL="0" indent="0" algn="ctr">
              <a:buNone/>
            </a:pPr>
            <a:r>
              <a:rPr lang="fr-FR" sz="4000" b="1" dirty="0">
                <a:solidFill>
                  <a:schemeClr val="tx1"/>
                </a:solidFill>
              </a:rPr>
              <a:t>Demande de support DRH :</a:t>
            </a:r>
          </a:p>
          <a:p>
            <a:pPr marL="0" indent="0" algn="ctr">
              <a:buNone/>
            </a:pPr>
            <a:endParaRPr lang="fr-FR" sz="4000" dirty="0"/>
          </a:p>
          <a:p>
            <a:pPr marL="0" indent="0" algn="ctr">
              <a:buNone/>
            </a:pPr>
            <a:r>
              <a:rPr lang="fr-FR" sz="4000" dirty="0">
                <a:solidFill>
                  <a:schemeClr val="tx1"/>
                </a:solidFill>
              </a:rPr>
              <a:t>-Renseigner les données demandées</a:t>
            </a:r>
          </a:p>
          <a:p>
            <a:pPr marL="0" indent="0" algn="ctr">
              <a:buNone/>
            </a:pPr>
            <a:r>
              <a:rPr lang="fr-FR" sz="4000" dirty="0">
                <a:solidFill>
                  <a:schemeClr val="tx1"/>
                </a:solidFill>
              </a:rPr>
              <a:t>-Cliquer sur « Valider »</a:t>
            </a:r>
          </a:p>
        </p:txBody>
      </p:sp>
      <p:pic>
        <p:nvPicPr>
          <p:cNvPr id="11" name="Image 10">
            <a:extLst>
              <a:ext uri="{FF2B5EF4-FFF2-40B4-BE49-F238E27FC236}">
                <a16:creationId xmlns:a16="http://schemas.microsoft.com/office/drawing/2014/main" id="{E58B1F3A-A61C-2C55-A39B-921DE0BFFB29}"/>
              </a:ext>
            </a:extLst>
          </p:cNvPr>
          <p:cNvPicPr>
            <a:picLocks noChangeAspect="1"/>
          </p:cNvPicPr>
          <p:nvPr/>
        </p:nvPicPr>
        <p:blipFill>
          <a:blip r:embed="rId2"/>
          <a:stretch>
            <a:fillRect/>
          </a:stretch>
        </p:blipFill>
        <p:spPr>
          <a:xfrm>
            <a:off x="5595989" y="3172544"/>
            <a:ext cx="18791177" cy="10570037"/>
          </a:xfrm>
          <a:prstGeom prst="rect">
            <a:avLst/>
          </a:prstGeom>
          <a:ln>
            <a:solidFill>
              <a:schemeClr val="accent1"/>
            </a:solidFill>
          </a:ln>
        </p:spPr>
      </p:pic>
      <p:cxnSp>
        <p:nvCxnSpPr>
          <p:cNvPr id="4" name="Connecteur droit avec flèche 3">
            <a:extLst>
              <a:ext uri="{FF2B5EF4-FFF2-40B4-BE49-F238E27FC236}">
                <a16:creationId xmlns:a16="http://schemas.microsoft.com/office/drawing/2014/main" id="{40DDBB49-113C-B962-EC9E-33329FAFDCE6}"/>
              </a:ext>
            </a:extLst>
          </p:cNvPr>
          <p:cNvCxnSpPr/>
          <p:nvPr/>
        </p:nvCxnSpPr>
        <p:spPr>
          <a:xfrm>
            <a:off x="10212387" y="5334000"/>
            <a:ext cx="14478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17" name="Connecteur droit avec flèche 16">
            <a:extLst>
              <a:ext uri="{FF2B5EF4-FFF2-40B4-BE49-F238E27FC236}">
                <a16:creationId xmlns:a16="http://schemas.microsoft.com/office/drawing/2014/main" id="{B11D671B-109F-062E-2AF8-400989594919}"/>
              </a:ext>
            </a:extLst>
          </p:cNvPr>
          <p:cNvCxnSpPr/>
          <p:nvPr/>
        </p:nvCxnSpPr>
        <p:spPr>
          <a:xfrm>
            <a:off x="10812688" y="5791200"/>
            <a:ext cx="14478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18" name="Connecteur droit avec flèche 17">
            <a:extLst>
              <a:ext uri="{FF2B5EF4-FFF2-40B4-BE49-F238E27FC236}">
                <a16:creationId xmlns:a16="http://schemas.microsoft.com/office/drawing/2014/main" id="{6D0F789D-D7CF-1D51-D052-E3332A4D21C4}"/>
              </a:ext>
            </a:extLst>
          </p:cNvPr>
          <p:cNvCxnSpPr/>
          <p:nvPr/>
        </p:nvCxnSpPr>
        <p:spPr>
          <a:xfrm>
            <a:off x="11241087" y="6172200"/>
            <a:ext cx="14478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19" name="Connecteur droit avec flèche 18">
            <a:extLst>
              <a:ext uri="{FF2B5EF4-FFF2-40B4-BE49-F238E27FC236}">
                <a16:creationId xmlns:a16="http://schemas.microsoft.com/office/drawing/2014/main" id="{1E6EDFE6-744C-C5ED-A165-C58B3D19FA88}"/>
              </a:ext>
            </a:extLst>
          </p:cNvPr>
          <p:cNvCxnSpPr/>
          <p:nvPr/>
        </p:nvCxnSpPr>
        <p:spPr>
          <a:xfrm>
            <a:off x="11393487" y="6553200"/>
            <a:ext cx="14478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73299445"/>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Support électeur</a:t>
            </a:r>
          </a:p>
        </p:txBody>
      </p:sp>
      <p:sp>
        <p:nvSpPr>
          <p:cNvPr id="15" name="Espace réservé du contenu 2">
            <a:extLst>
              <a:ext uri="{FF2B5EF4-FFF2-40B4-BE49-F238E27FC236}">
                <a16:creationId xmlns:a16="http://schemas.microsoft.com/office/drawing/2014/main" id="{B831A6FD-A034-9676-6D17-6EBAE814C6A5}"/>
              </a:ext>
            </a:extLst>
          </p:cNvPr>
          <p:cNvSpPr>
            <a:spLocks noGrp="1"/>
          </p:cNvSpPr>
          <p:nvPr>
            <p:ph idx="1"/>
          </p:nvPr>
        </p:nvSpPr>
        <p:spPr>
          <a:xfrm>
            <a:off x="-6" y="4462522"/>
            <a:ext cx="5595995" cy="7888310"/>
          </a:xfrm>
        </p:spPr>
        <p:txBody>
          <a:bodyPr anchor="ctr">
            <a:normAutofit/>
          </a:bodyPr>
          <a:lstStyle/>
          <a:p>
            <a:pPr marL="0" indent="0" algn="ctr">
              <a:buNone/>
            </a:pPr>
            <a:r>
              <a:rPr lang="fr-FR" sz="4000" dirty="0">
                <a:solidFill>
                  <a:schemeClr val="tx1"/>
                </a:solidFill>
              </a:rPr>
              <a:t>-Un accusé réception de la demande de support DRH s’affiche</a:t>
            </a:r>
          </a:p>
          <a:p>
            <a:pPr marL="0" indent="0" algn="ctr">
              <a:buNone/>
            </a:pPr>
            <a:endParaRPr lang="fr-FR" sz="4000" dirty="0"/>
          </a:p>
          <a:p>
            <a:pPr marL="0" indent="0" algn="ctr">
              <a:buNone/>
            </a:pPr>
            <a:r>
              <a:rPr lang="fr-FR" sz="4000" dirty="0">
                <a:solidFill>
                  <a:schemeClr val="tx1"/>
                </a:solidFill>
              </a:rPr>
              <a:t>Le numéro de téléphone sur lequel l’électeur sera contacté est également indiqué</a:t>
            </a:r>
          </a:p>
        </p:txBody>
      </p:sp>
      <p:pic>
        <p:nvPicPr>
          <p:cNvPr id="13" name="Image 12">
            <a:extLst>
              <a:ext uri="{FF2B5EF4-FFF2-40B4-BE49-F238E27FC236}">
                <a16:creationId xmlns:a16="http://schemas.microsoft.com/office/drawing/2014/main" id="{FD604F65-5CA8-2ABF-69A0-16A53D6F8111}"/>
              </a:ext>
            </a:extLst>
          </p:cNvPr>
          <p:cNvPicPr>
            <a:picLocks noChangeAspect="1"/>
          </p:cNvPicPr>
          <p:nvPr/>
        </p:nvPicPr>
        <p:blipFill>
          <a:blip r:embed="rId2"/>
          <a:stretch>
            <a:fillRect/>
          </a:stretch>
        </p:blipFill>
        <p:spPr>
          <a:xfrm>
            <a:off x="5667173" y="3194864"/>
            <a:ext cx="18719993" cy="10529996"/>
          </a:xfrm>
          <a:prstGeom prst="rect">
            <a:avLst/>
          </a:prstGeom>
          <a:ln>
            <a:solidFill>
              <a:schemeClr val="accent1"/>
            </a:solidFill>
          </a:ln>
        </p:spPr>
      </p:pic>
      <p:cxnSp>
        <p:nvCxnSpPr>
          <p:cNvPr id="4" name="Connecteur droit avec flèche 3">
            <a:extLst>
              <a:ext uri="{FF2B5EF4-FFF2-40B4-BE49-F238E27FC236}">
                <a16:creationId xmlns:a16="http://schemas.microsoft.com/office/drawing/2014/main" id="{7A48DC4D-DAB8-913F-7406-C3C5CFA9D678}"/>
              </a:ext>
            </a:extLst>
          </p:cNvPr>
          <p:cNvCxnSpPr>
            <a:cxnSpLocks/>
          </p:cNvCxnSpPr>
          <p:nvPr/>
        </p:nvCxnSpPr>
        <p:spPr>
          <a:xfrm flipH="1">
            <a:off x="16841787" y="5257800"/>
            <a:ext cx="10668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052209263"/>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Support électeur</a:t>
            </a:r>
          </a:p>
        </p:txBody>
      </p:sp>
      <p:sp>
        <p:nvSpPr>
          <p:cNvPr id="15" name="Espace réservé du contenu 2">
            <a:extLst>
              <a:ext uri="{FF2B5EF4-FFF2-40B4-BE49-F238E27FC236}">
                <a16:creationId xmlns:a16="http://schemas.microsoft.com/office/drawing/2014/main" id="{B831A6FD-A034-9676-6D17-6EBAE814C6A5}"/>
              </a:ext>
            </a:extLst>
          </p:cNvPr>
          <p:cNvSpPr>
            <a:spLocks noGrp="1"/>
          </p:cNvSpPr>
          <p:nvPr>
            <p:ph idx="1"/>
          </p:nvPr>
        </p:nvSpPr>
        <p:spPr>
          <a:xfrm>
            <a:off x="-6" y="4462522"/>
            <a:ext cx="5595995" cy="7888310"/>
          </a:xfrm>
        </p:spPr>
        <p:txBody>
          <a:bodyPr anchor="ctr">
            <a:normAutofit/>
          </a:bodyPr>
          <a:lstStyle/>
          <a:p>
            <a:pPr marL="0" indent="0" algn="ctr">
              <a:buNone/>
            </a:pPr>
            <a:r>
              <a:rPr lang="fr-FR" sz="4000" dirty="0">
                <a:solidFill>
                  <a:schemeClr val="tx1"/>
                </a:solidFill>
              </a:rPr>
              <a:t>Demande de réassort de l’identifiant :</a:t>
            </a:r>
          </a:p>
          <a:p>
            <a:pPr marL="0" indent="0" algn="ctr">
              <a:buNone/>
            </a:pPr>
            <a:endParaRPr lang="fr-FR" sz="4000" dirty="0"/>
          </a:p>
          <a:p>
            <a:pPr marL="0" indent="0" algn="ctr">
              <a:buNone/>
            </a:pPr>
            <a:r>
              <a:rPr lang="fr-FR" sz="4000" dirty="0">
                <a:solidFill>
                  <a:schemeClr val="tx1"/>
                </a:solidFill>
              </a:rPr>
              <a:t>-Renseigner les données demandées</a:t>
            </a:r>
          </a:p>
          <a:p>
            <a:pPr marL="0" indent="0" algn="ctr">
              <a:buNone/>
            </a:pPr>
            <a:r>
              <a:rPr lang="fr-FR" sz="4000" dirty="0"/>
              <a:t>-Vérifier le CAPTCHA généré automatiquement</a:t>
            </a:r>
          </a:p>
          <a:p>
            <a:pPr marL="0" indent="0" algn="ctr">
              <a:buNone/>
            </a:pPr>
            <a:r>
              <a:rPr lang="fr-FR" sz="4000" dirty="0">
                <a:solidFill>
                  <a:schemeClr val="tx1"/>
                </a:solidFill>
              </a:rPr>
              <a:t>-Cliquer sur « Valider »</a:t>
            </a:r>
          </a:p>
        </p:txBody>
      </p:sp>
      <p:pic>
        <p:nvPicPr>
          <p:cNvPr id="11" name="Image 10">
            <a:extLst>
              <a:ext uri="{FF2B5EF4-FFF2-40B4-BE49-F238E27FC236}">
                <a16:creationId xmlns:a16="http://schemas.microsoft.com/office/drawing/2014/main" id="{1BD226FE-2EED-C1B3-8018-1A877154BCC8}"/>
              </a:ext>
            </a:extLst>
          </p:cNvPr>
          <p:cNvPicPr>
            <a:picLocks noChangeAspect="1"/>
          </p:cNvPicPr>
          <p:nvPr/>
        </p:nvPicPr>
        <p:blipFill>
          <a:blip r:embed="rId2"/>
          <a:stretch>
            <a:fillRect/>
          </a:stretch>
        </p:blipFill>
        <p:spPr>
          <a:xfrm>
            <a:off x="5661089" y="3194864"/>
            <a:ext cx="18757799" cy="10551262"/>
          </a:xfrm>
          <a:prstGeom prst="rect">
            <a:avLst/>
          </a:prstGeom>
          <a:ln>
            <a:solidFill>
              <a:schemeClr val="accent1"/>
            </a:solidFill>
          </a:ln>
        </p:spPr>
      </p:pic>
      <p:cxnSp>
        <p:nvCxnSpPr>
          <p:cNvPr id="4" name="Connecteur droit avec flèche 3">
            <a:extLst>
              <a:ext uri="{FF2B5EF4-FFF2-40B4-BE49-F238E27FC236}">
                <a16:creationId xmlns:a16="http://schemas.microsoft.com/office/drawing/2014/main" id="{CB8425E8-954E-D9D5-D36D-119BFED1ABA9}"/>
              </a:ext>
            </a:extLst>
          </p:cNvPr>
          <p:cNvCxnSpPr/>
          <p:nvPr/>
        </p:nvCxnSpPr>
        <p:spPr>
          <a:xfrm>
            <a:off x="10059987" y="5408645"/>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17" name="Connecteur droit avec flèche 16">
            <a:extLst>
              <a:ext uri="{FF2B5EF4-FFF2-40B4-BE49-F238E27FC236}">
                <a16:creationId xmlns:a16="http://schemas.microsoft.com/office/drawing/2014/main" id="{6B57F82E-E1DF-BA4B-81D8-43D919302310}"/>
              </a:ext>
            </a:extLst>
          </p:cNvPr>
          <p:cNvCxnSpPr/>
          <p:nvPr/>
        </p:nvCxnSpPr>
        <p:spPr>
          <a:xfrm>
            <a:off x="11622087" y="5791200"/>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18" name="Connecteur droit avec flèche 17">
            <a:extLst>
              <a:ext uri="{FF2B5EF4-FFF2-40B4-BE49-F238E27FC236}">
                <a16:creationId xmlns:a16="http://schemas.microsoft.com/office/drawing/2014/main" id="{FAEBF181-FFA2-3C10-DC8F-4A1260E52633}"/>
              </a:ext>
            </a:extLst>
          </p:cNvPr>
          <p:cNvCxnSpPr/>
          <p:nvPr/>
        </p:nvCxnSpPr>
        <p:spPr>
          <a:xfrm>
            <a:off x="11769076" y="6172200"/>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19" name="Connecteur droit avec flèche 18">
            <a:extLst>
              <a:ext uri="{FF2B5EF4-FFF2-40B4-BE49-F238E27FC236}">
                <a16:creationId xmlns:a16="http://schemas.microsoft.com/office/drawing/2014/main" id="{56FD60E3-96AE-036E-F721-656619BC0D74}"/>
              </a:ext>
            </a:extLst>
          </p:cNvPr>
          <p:cNvCxnSpPr/>
          <p:nvPr/>
        </p:nvCxnSpPr>
        <p:spPr>
          <a:xfrm>
            <a:off x="10954980" y="6553200"/>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20" name="Connecteur droit avec flèche 19">
            <a:extLst>
              <a:ext uri="{FF2B5EF4-FFF2-40B4-BE49-F238E27FC236}">
                <a16:creationId xmlns:a16="http://schemas.microsoft.com/office/drawing/2014/main" id="{6A9E139C-CAA6-472B-74A1-7BDE18537E7B}"/>
              </a:ext>
            </a:extLst>
          </p:cNvPr>
          <p:cNvCxnSpPr/>
          <p:nvPr/>
        </p:nvCxnSpPr>
        <p:spPr>
          <a:xfrm>
            <a:off x="12912076" y="8305800"/>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792237400"/>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Support électeur</a:t>
            </a:r>
          </a:p>
        </p:txBody>
      </p:sp>
      <p:sp>
        <p:nvSpPr>
          <p:cNvPr id="15" name="Espace réservé du contenu 2">
            <a:extLst>
              <a:ext uri="{FF2B5EF4-FFF2-40B4-BE49-F238E27FC236}">
                <a16:creationId xmlns:a16="http://schemas.microsoft.com/office/drawing/2014/main" id="{B831A6FD-A034-9676-6D17-6EBAE814C6A5}"/>
              </a:ext>
            </a:extLst>
          </p:cNvPr>
          <p:cNvSpPr>
            <a:spLocks noGrp="1"/>
          </p:cNvSpPr>
          <p:nvPr>
            <p:ph idx="1"/>
          </p:nvPr>
        </p:nvSpPr>
        <p:spPr>
          <a:xfrm>
            <a:off x="-6" y="4462522"/>
            <a:ext cx="5595995" cy="7888310"/>
          </a:xfrm>
        </p:spPr>
        <p:txBody>
          <a:bodyPr anchor="ctr">
            <a:normAutofit lnSpcReduction="10000"/>
          </a:bodyPr>
          <a:lstStyle/>
          <a:p>
            <a:pPr marL="0" indent="0" algn="ctr">
              <a:buNone/>
            </a:pPr>
            <a:r>
              <a:rPr lang="fr-FR" sz="4000" i="1" dirty="0">
                <a:solidFill>
                  <a:schemeClr val="tx1"/>
                </a:solidFill>
              </a:rPr>
              <a:t>Hypothèse 2</a:t>
            </a:r>
            <a:endParaRPr lang="fr-FR" sz="4000" dirty="0">
              <a:solidFill>
                <a:schemeClr val="tx1"/>
              </a:solidFill>
            </a:endParaRPr>
          </a:p>
          <a:p>
            <a:pPr marL="0" indent="0" algn="ctr">
              <a:buNone/>
            </a:pPr>
            <a:endParaRPr lang="fr-FR" sz="4000" dirty="0"/>
          </a:p>
          <a:p>
            <a:pPr marL="0" indent="0" algn="ctr">
              <a:buNone/>
            </a:pPr>
            <a:r>
              <a:rPr lang="fr-FR" sz="4000" dirty="0"/>
              <a:t>Si</a:t>
            </a:r>
            <a:r>
              <a:rPr lang="fr-FR" sz="4000" dirty="0">
                <a:solidFill>
                  <a:schemeClr val="tx1"/>
                </a:solidFill>
              </a:rPr>
              <a:t> les données renseignées sont correctes et </a:t>
            </a:r>
            <a:r>
              <a:rPr lang="fr-FR" sz="4000" b="1" dirty="0">
                <a:solidFill>
                  <a:schemeClr val="tx1"/>
                </a:solidFill>
              </a:rPr>
              <a:t>permettent d’identifier</a:t>
            </a:r>
            <a:r>
              <a:rPr lang="fr-FR" sz="4000" b="1" dirty="0"/>
              <a:t> l’électeur :</a:t>
            </a:r>
          </a:p>
          <a:p>
            <a:pPr marL="0" indent="0" algn="ctr">
              <a:buNone/>
            </a:pPr>
            <a:endParaRPr lang="fr-FR" sz="4000" b="1" dirty="0">
              <a:solidFill>
                <a:schemeClr val="tx1"/>
              </a:solidFill>
            </a:endParaRPr>
          </a:p>
          <a:p>
            <a:pPr marL="0" indent="0" algn="ctr">
              <a:buNone/>
            </a:pPr>
            <a:r>
              <a:rPr lang="fr-FR" sz="4000" b="1" dirty="0"/>
              <a:t>-</a:t>
            </a:r>
            <a:r>
              <a:rPr lang="fr-FR" sz="4000" dirty="0"/>
              <a:t>choisir le canal de transmission du nouvel identifiant</a:t>
            </a:r>
            <a:endParaRPr lang="fr-FR" sz="4000" dirty="0">
              <a:solidFill>
                <a:schemeClr val="tx1"/>
              </a:solidFill>
            </a:endParaRPr>
          </a:p>
          <a:p>
            <a:pPr marL="0" indent="0" algn="ctr">
              <a:buNone/>
            </a:pPr>
            <a:endParaRPr lang="fr-FR" sz="4000" dirty="0"/>
          </a:p>
          <a:p>
            <a:pPr marL="0" indent="0" algn="ctr">
              <a:buNone/>
            </a:pPr>
            <a:r>
              <a:rPr lang="fr-FR" sz="4000" dirty="0">
                <a:solidFill>
                  <a:schemeClr val="tx1"/>
                </a:solidFill>
              </a:rPr>
              <a:t>-cliquer sur « valider »</a:t>
            </a:r>
          </a:p>
        </p:txBody>
      </p:sp>
      <p:pic>
        <p:nvPicPr>
          <p:cNvPr id="13" name="Image 12">
            <a:extLst>
              <a:ext uri="{FF2B5EF4-FFF2-40B4-BE49-F238E27FC236}">
                <a16:creationId xmlns:a16="http://schemas.microsoft.com/office/drawing/2014/main" id="{6285DB44-A5EF-2A14-1F90-B3092B2E6E4D}"/>
              </a:ext>
            </a:extLst>
          </p:cNvPr>
          <p:cNvPicPr>
            <a:picLocks noChangeAspect="1"/>
          </p:cNvPicPr>
          <p:nvPr/>
        </p:nvPicPr>
        <p:blipFill>
          <a:blip r:embed="rId2"/>
          <a:stretch>
            <a:fillRect/>
          </a:stretch>
        </p:blipFill>
        <p:spPr>
          <a:xfrm>
            <a:off x="5659134" y="3181482"/>
            <a:ext cx="18728032" cy="10534518"/>
          </a:xfrm>
          <a:prstGeom prst="rect">
            <a:avLst/>
          </a:prstGeom>
          <a:ln>
            <a:solidFill>
              <a:schemeClr val="accent1"/>
            </a:solidFill>
          </a:ln>
        </p:spPr>
      </p:pic>
      <p:cxnSp>
        <p:nvCxnSpPr>
          <p:cNvPr id="4" name="Connecteur droit avec flèche 3">
            <a:extLst>
              <a:ext uri="{FF2B5EF4-FFF2-40B4-BE49-F238E27FC236}">
                <a16:creationId xmlns:a16="http://schemas.microsoft.com/office/drawing/2014/main" id="{614B0DA6-3E36-640E-F464-AF8B5AEF733E}"/>
              </a:ext>
            </a:extLst>
          </p:cNvPr>
          <p:cNvCxnSpPr/>
          <p:nvPr/>
        </p:nvCxnSpPr>
        <p:spPr>
          <a:xfrm>
            <a:off x="12422187" y="5486400"/>
            <a:ext cx="9144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17" name="Connecteur droit avec flèche 16">
            <a:extLst>
              <a:ext uri="{FF2B5EF4-FFF2-40B4-BE49-F238E27FC236}">
                <a16:creationId xmlns:a16="http://schemas.microsoft.com/office/drawing/2014/main" id="{B9DD6A9C-2DB9-CABA-8506-D64B844F94CA}"/>
              </a:ext>
            </a:extLst>
          </p:cNvPr>
          <p:cNvCxnSpPr/>
          <p:nvPr/>
        </p:nvCxnSpPr>
        <p:spPr>
          <a:xfrm>
            <a:off x="12422187" y="6019800"/>
            <a:ext cx="9144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18" name="Connecteur droit avec flèche 17">
            <a:extLst>
              <a:ext uri="{FF2B5EF4-FFF2-40B4-BE49-F238E27FC236}">
                <a16:creationId xmlns:a16="http://schemas.microsoft.com/office/drawing/2014/main" id="{F88FC2D6-1E56-064C-562F-DAF1E3A5796D}"/>
              </a:ext>
            </a:extLst>
          </p:cNvPr>
          <p:cNvCxnSpPr/>
          <p:nvPr/>
        </p:nvCxnSpPr>
        <p:spPr>
          <a:xfrm>
            <a:off x="12422187" y="6629400"/>
            <a:ext cx="9144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75978720"/>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Support électeur</a:t>
            </a:r>
          </a:p>
        </p:txBody>
      </p:sp>
      <p:sp>
        <p:nvSpPr>
          <p:cNvPr id="15" name="Espace réservé du contenu 2">
            <a:extLst>
              <a:ext uri="{FF2B5EF4-FFF2-40B4-BE49-F238E27FC236}">
                <a16:creationId xmlns:a16="http://schemas.microsoft.com/office/drawing/2014/main" id="{B831A6FD-A034-9676-6D17-6EBAE814C6A5}"/>
              </a:ext>
            </a:extLst>
          </p:cNvPr>
          <p:cNvSpPr>
            <a:spLocks noGrp="1"/>
          </p:cNvSpPr>
          <p:nvPr>
            <p:ph idx="1"/>
          </p:nvPr>
        </p:nvSpPr>
        <p:spPr>
          <a:xfrm>
            <a:off x="-6" y="4462522"/>
            <a:ext cx="5595995" cy="7888310"/>
          </a:xfrm>
        </p:spPr>
        <p:txBody>
          <a:bodyPr anchor="ctr">
            <a:normAutofit/>
          </a:bodyPr>
          <a:lstStyle/>
          <a:p>
            <a:pPr marL="0" indent="0" algn="ctr">
              <a:buNone/>
            </a:pPr>
            <a:r>
              <a:rPr lang="fr-FR" sz="4000" dirty="0">
                <a:solidFill>
                  <a:schemeClr val="tx1"/>
                </a:solidFill>
              </a:rPr>
              <a:t>Un accusé réception de la transmission du nouvel identifiant est affiché</a:t>
            </a:r>
          </a:p>
          <a:p>
            <a:pPr marL="0" indent="0" algn="ctr">
              <a:buNone/>
            </a:pPr>
            <a:endParaRPr lang="fr-FR" sz="4000" dirty="0"/>
          </a:p>
          <a:p>
            <a:pPr marL="0" indent="0" algn="ctr">
              <a:buNone/>
            </a:pPr>
            <a:r>
              <a:rPr lang="fr-FR" sz="4000" dirty="0">
                <a:solidFill>
                  <a:schemeClr val="tx1"/>
                </a:solidFill>
              </a:rPr>
              <a:t>Le canal de transmission choisi est également rappelé</a:t>
            </a:r>
          </a:p>
          <a:p>
            <a:pPr marL="0" indent="0" algn="ctr">
              <a:buNone/>
            </a:pPr>
            <a:endParaRPr lang="fr-FR" sz="4000" dirty="0"/>
          </a:p>
          <a:p>
            <a:pPr marL="0" indent="0" algn="ctr">
              <a:buNone/>
            </a:pPr>
            <a:r>
              <a:rPr lang="fr-FR" sz="4000" dirty="0">
                <a:solidFill>
                  <a:schemeClr val="tx1"/>
                </a:solidFill>
              </a:rPr>
              <a:t>Ci-après dans le cas d’une transmission sur un numéro de téléphone portable</a:t>
            </a:r>
          </a:p>
        </p:txBody>
      </p:sp>
      <p:pic>
        <p:nvPicPr>
          <p:cNvPr id="11" name="Image 10">
            <a:extLst>
              <a:ext uri="{FF2B5EF4-FFF2-40B4-BE49-F238E27FC236}">
                <a16:creationId xmlns:a16="http://schemas.microsoft.com/office/drawing/2014/main" id="{EC8C354B-AF7D-798E-94E5-E009247DE716}"/>
              </a:ext>
            </a:extLst>
          </p:cNvPr>
          <p:cNvPicPr>
            <a:picLocks noChangeAspect="1"/>
          </p:cNvPicPr>
          <p:nvPr/>
        </p:nvPicPr>
        <p:blipFill>
          <a:blip r:embed="rId2"/>
          <a:stretch>
            <a:fillRect/>
          </a:stretch>
        </p:blipFill>
        <p:spPr>
          <a:xfrm>
            <a:off x="5763279" y="3194864"/>
            <a:ext cx="18653836" cy="10492783"/>
          </a:xfrm>
          <a:prstGeom prst="rect">
            <a:avLst/>
          </a:prstGeom>
          <a:ln>
            <a:solidFill>
              <a:schemeClr val="accent1"/>
            </a:solidFill>
          </a:ln>
        </p:spPr>
      </p:pic>
    </p:spTree>
    <p:extLst>
      <p:ext uri="{BB962C8B-B14F-4D97-AF65-F5344CB8AC3E}">
        <p14:creationId xmlns:p14="http://schemas.microsoft.com/office/powerpoint/2010/main" val="2268222217"/>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Support électeur</a:t>
            </a:r>
          </a:p>
        </p:txBody>
      </p:sp>
      <p:sp>
        <p:nvSpPr>
          <p:cNvPr id="15" name="Espace réservé du contenu 2">
            <a:extLst>
              <a:ext uri="{FF2B5EF4-FFF2-40B4-BE49-F238E27FC236}">
                <a16:creationId xmlns:a16="http://schemas.microsoft.com/office/drawing/2014/main" id="{B831A6FD-A034-9676-6D17-6EBAE814C6A5}"/>
              </a:ext>
            </a:extLst>
          </p:cNvPr>
          <p:cNvSpPr>
            <a:spLocks noGrp="1"/>
          </p:cNvSpPr>
          <p:nvPr>
            <p:ph idx="1"/>
          </p:nvPr>
        </p:nvSpPr>
        <p:spPr>
          <a:xfrm>
            <a:off x="-6" y="4462522"/>
            <a:ext cx="5595995" cy="7888310"/>
          </a:xfrm>
        </p:spPr>
        <p:txBody>
          <a:bodyPr anchor="ctr">
            <a:normAutofit/>
          </a:bodyPr>
          <a:lstStyle/>
          <a:p>
            <a:pPr marL="0" indent="0" algn="ctr">
              <a:buNone/>
            </a:pPr>
            <a:endParaRPr lang="fr-FR" sz="4000" dirty="0"/>
          </a:p>
          <a:p>
            <a:pPr marL="0" indent="0" algn="ctr">
              <a:buNone/>
            </a:pPr>
            <a:r>
              <a:rPr lang="fr-FR" sz="4000" dirty="0">
                <a:solidFill>
                  <a:schemeClr val="tx1"/>
                </a:solidFill>
              </a:rPr>
              <a:t>Ci-après dans le cas d’une transmission sur une adresse email</a:t>
            </a:r>
          </a:p>
        </p:txBody>
      </p:sp>
      <p:pic>
        <p:nvPicPr>
          <p:cNvPr id="13" name="Image 12">
            <a:extLst>
              <a:ext uri="{FF2B5EF4-FFF2-40B4-BE49-F238E27FC236}">
                <a16:creationId xmlns:a16="http://schemas.microsoft.com/office/drawing/2014/main" id="{D2A9F080-5D68-32DD-41BD-D4AB6C499229}"/>
              </a:ext>
            </a:extLst>
          </p:cNvPr>
          <p:cNvPicPr>
            <a:picLocks noChangeAspect="1"/>
          </p:cNvPicPr>
          <p:nvPr/>
        </p:nvPicPr>
        <p:blipFill>
          <a:blip r:embed="rId2"/>
          <a:stretch>
            <a:fillRect/>
          </a:stretch>
        </p:blipFill>
        <p:spPr>
          <a:xfrm>
            <a:off x="5682924" y="3194864"/>
            <a:ext cx="18704242" cy="10521136"/>
          </a:xfrm>
          <a:prstGeom prst="rect">
            <a:avLst/>
          </a:prstGeom>
          <a:ln>
            <a:solidFill>
              <a:schemeClr val="accent1"/>
            </a:solidFill>
          </a:ln>
        </p:spPr>
      </p:pic>
    </p:spTree>
    <p:extLst>
      <p:ext uri="{BB962C8B-B14F-4D97-AF65-F5344CB8AC3E}">
        <p14:creationId xmlns:p14="http://schemas.microsoft.com/office/powerpoint/2010/main" val="1347153541"/>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Support électeur</a:t>
            </a:r>
          </a:p>
        </p:txBody>
      </p:sp>
      <p:sp>
        <p:nvSpPr>
          <p:cNvPr id="15" name="Espace réservé du contenu 2">
            <a:extLst>
              <a:ext uri="{FF2B5EF4-FFF2-40B4-BE49-F238E27FC236}">
                <a16:creationId xmlns:a16="http://schemas.microsoft.com/office/drawing/2014/main" id="{B831A6FD-A034-9676-6D17-6EBAE814C6A5}"/>
              </a:ext>
            </a:extLst>
          </p:cNvPr>
          <p:cNvSpPr>
            <a:spLocks noGrp="1"/>
          </p:cNvSpPr>
          <p:nvPr>
            <p:ph idx="1"/>
          </p:nvPr>
        </p:nvSpPr>
        <p:spPr>
          <a:xfrm>
            <a:off x="-6" y="4462522"/>
            <a:ext cx="5595995" cy="7888310"/>
          </a:xfrm>
        </p:spPr>
        <p:txBody>
          <a:bodyPr anchor="ctr">
            <a:normAutofit/>
          </a:bodyPr>
          <a:lstStyle/>
          <a:p>
            <a:pPr marL="0" indent="0" algn="ctr">
              <a:buNone/>
            </a:pPr>
            <a:r>
              <a:rPr lang="fr-FR" sz="4000" dirty="0">
                <a:solidFill>
                  <a:schemeClr val="tx1"/>
                </a:solidFill>
              </a:rPr>
              <a:t>60 secondes suivant l’envoi du nouve</a:t>
            </a:r>
            <a:r>
              <a:rPr lang="fr-FR" sz="4000" dirty="0"/>
              <a:t>l identifiant</a:t>
            </a:r>
            <a:r>
              <a:rPr lang="fr-FR" sz="4000" dirty="0">
                <a:solidFill>
                  <a:schemeClr val="tx1"/>
                </a:solidFill>
              </a:rPr>
              <a:t>, le </a:t>
            </a:r>
            <a:r>
              <a:rPr lang="fr-FR" sz="4000" b="1" dirty="0">
                <a:solidFill>
                  <a:schemeClr val="tx1"/>
                </a:solidFill>
              </a:rPr>
              <a:t>bouton « envoyer à nouveau »</a:t>
            </a:r>
            <a:r>
              <a:rPr lang="fr-FR" sz="4000" dirty="0">
                <a:solidFill>
                  <a:schemeClr val="tx1"/>
                </a:solidFill>
              </a:rPr>
              <a:t> s’active, et permet de générer un nouvel envoi de l’identifiant sur le canal choisi</a:t>
            </a:r>
          </a:p>
        </p:txBody>
      </p:sp>
      <p:pic>
        <p:nvPicPr>
          <p:cNvPr id="11" name="Image 10">
            <a:extLst>
              <a:ext uri="{FF2B5EF4-FFF2-40B4-BE49-F238E27FC236}">
                <a16:creationId xmlns:a16="http://schemas.microsoft.com/office/drawing/2014/main" id="{5444843D-52EE-D10C-1C35-68669A2F462A}"/>
              </a:ext>
            </a:extLst>
          </p:cNvPr>
          <p:cNvPicPr>
            <a:picLocks noChangeAspect="1"/>
          </p:cNvPicPr>
          <p:nvPr/>
        </p:nvPicPr>
        <p:blipFill>
          <a:blip r:embed="rId2"/>
          <a:stretch>
            <a:fillRect/>
          </a:stretch>
        </p:blipFill>
        <p:spPr>
          <a:xfrm>
            <a:off x="5682933" y="3194864"/>
            <a:ext cx="18704242" cy="10521136"/>
          </a:xfrm>
          <a:prstGeom prst="rect">
            <a:avLst/>
          </a:prstGeom>
          <a:ln>
            <a:solidFill>
              <a:schemeClr val="accent1"/>
            </a:solidFill>
          </a:ln>
        </p:spPr>
      </p:pic>
      <p:cxnSp>
        <p:nvCxnSpPr>
          <p:cNvPr id="4" name="Connecteur droit avec flèche 3">
            <a:extLst>
              <a:ext uri="{FF2B5EF4-FFF2-40B4-BE49-F238E27FC236}">
                <a16:creationId xmlns:a16="http://schemas.microsoft.com/office/drawing/2014/main" id="{13C994E3-FDF1-BF64-33F2-EC0DEF22B7B4}"/>
              </a:ext>
            </a:extLst>
          </p:cNvPr>
          <p:cNvCxnSpPr/>
          <p:nvPr/>
        </p:nvCxnSpPr>
        <p:spPr>
          <a:xfrm>
            <a:off x="12498387" y="6615404"/>
            <a:ext cx="8382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15674396"/>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Support électeur</a:t>
            </a:r>
          </a:p>
        </p:txBody>
      </p:sp>
      <p:sp>
        <p:nvSpPr>
          <p:cNvPr id="15" name="Espace réservé du contenu 2">
            <a:extLst>
              <a:ext uri="{FF2B5EF4-FFF2-40B4-BE49-F238E27FC236}">
                <a16:creationId xmlns:a16="http://schemas.microsoft.com/office/drawing/2014/main" id="{B831A6FD-A034-9676-6D17-6EBAE814C6A5}"/>
              </a:ext>
            </a:extLst>
          </p:cNvPr>
          <p:cNvSpPr>
            <a:spLocks noGrp="1"/>
          </p:cNvSpPr>
          <p:nvPr>
            <p:ph idx="1"/>
          </p:nvPr>
        </p:nvSpPr>
        <p:spPr>
          <a:xfrm>
            <a:off x="-6" y="4462522"/>
            <a:ext cx="5595995" cy="7888310"/>
          </a:xfrm>
        </p:spPr>
        <p:txBody>
          <a:bodyPr anchor="ctr">
            <a:normAutofit/>
          </a:bodyPr>
          <a:lstStyle/>
          <a:p>
            <a:pPr marL="0" indent="0" algn="ctr">
              <a:buNone/>
            </a:pPr>
            <a:r>
              <a:rPr lang="fr-FR" sz="4000" dirty="0">
                <a:solidFill>
                  <a:schemeClr val="tx1"/>
                </a:solidFill>
              </a:rPr>
              <a:t>Si, après avoir cliqué sur le bouton « envoyer à nouveau », l’identifiant n’est toujours pas reçu par l’électeur, il pourra 60 secondes plus tard cliquer sur le bouton </a:t>
            </a:r>
            <a:r>
              <a:rPr lang="fr-FR" sz="4000" b="1" dirty="0">
                <a:solidFill>
                  <a:schemeClr val="tx1"/>
                </a:solidFill>
              </a:rPr>
              <a:t>« Support DRH » </a:t>
            </a:r>
            <a:r>
              <a:rPr lang="fr-FR" sz="4000" dirty="0">
                <a:solidFill>
                  <a:schemeClr val="tx1"/>
                </a:solidFill>
              </a:rPr>
              <a:t>afin d’effectuer une demande de support DRH</a:t>
            </a:r>
          </a:p>
        </p:txBody>
      </p:sp>
      <p:pic>
        <p:nvPicPr>
          <p:cNvPr id="13" name="Image 12">
            <a:extLst>
              <a:ext uri="{FF2B5EF4-FFF2-40B4-BE49-F238E27FC236}">
                <a16:creationId xmlns:a16="http://schemas.microsoft.com/office/drawing/2014/main" id="{208E10F4-1D16-A760-7E94-7AA69D8BA9EF}"/>
              </a:ext>
            </a:extLst>
          </p:cNvPr>
          <p:cNvPicPr>
            <a:picLocks noChangeAspect="1"/>
          </p:cNvPicPr>
          <p:nvPr/>
        </p:nvPicPr>
        <p:blipFill>
          <a:blip r:embed="rId2"/>
          <a:stretch>
            <a:fillRect/>
          </a:stretch>
        </p:blipFill>
        <p:spPr>
          <a:xfrm>
            <a:off x="5595989" y="3148060"/>
            <a:ext cx="18787448" cy="10567940"/>
          </a:xfrm>
          <a:prstGeom prst="rect">
            <a:avLst/>
          </a:prstGeom>
          <a:ln>
            <a:solidFill>
              <a:schemeClr val="accent1"/>
            </a:solidFill>
          </a:ln>
        </p:spPr>
      </p:pic>
      <p:cxnSp>
        <p:nvCxnSpPr>
          <p:cNvPr id="4" name="Connecteur droit avec flèche 3">
            <a:extLst>
              <a:ext uri="{FF2B5EF4-FFF2-40B4-BE49-F238E27FC236}">
                <a16:creationId xmlns:a16="http://schemas.microsoft.com/office/drawing/2014/main" id="{08273F14-ABE2-46A9-24ED-65FC2F408AE6}"/>
              </a:ext>
            </a:extLst>
          </p:cNvPr>
          <p:cNvCxnSpPr/>
          <p:nvPr/>
        </p:nvCxnSpPr>
        <p:spPr>
          <a:xfrm>
            <a:off x="12041187" y="6553200"/>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646489196"/>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2468286" y="3500727"/>
            <a:ext cx="19450594" cy="10591800"/>
          </a:xfrm>
        </p:spPr>
        <p:txBody>
          <a:bodyPr anchor="ctr">
            <a:normAutofit/>
          </a:bodyPr>
          <a:lstStyle/>
          <a:p>
            <a:pPr marL="742950" marR="0" lvl="0" indent="-742950" algn="l" rtl="0">
              <a:spcBef>
                <a:spcPts val="0"/>
              </a:spcBef>
              <a:spcAft>
                <a:spcPts val="0"/>
              </a:spcAft>
              <a:buClr>
                <a:schemeClr val="dk1"/>
              </a:buClr>
              <a:buSzPts val="3200"/>
              <a:buFont typeface="Noto Sans Symbols"/>
              <a:buChar char="❑"/>
            </a:pPr>
            <a:r>
              <a:rPr lang="fr-FR" sz="3200" b="0" i="0" u="none" strike="noStrike" cap="none" dirty="0">
                <a:solidFill>
                  <a:schemeClr val="dk1"/>
                </a:solidFill>
                <a:latin typeface="Calibri (Corps)"/>
                <a:ea typeface="Source Sans Pro ExtraLight"/>
                <a:cs typeface="Source Sans Pro ExtraLight"/>
                <a:sym typeface="Source Sans Pro ExtraLight"/>
              </a:rPr>
              <a:t>Authentification des électeurs</a:t>
            </a:r>
            <a:endParaRPr lang="fr-FR" dirty="0">
              <a:latin typeface="Calibri (Corps)"/>
            </a:endParaRPr>
          </a:p>
          <a:p>
            <a:pPr marL="1962211" marR="0" lvl="1" indent="-742950" algn="l" rtl="0">
              <a:spcBef>
                <a:spcPts val="1800"/>
              </a:spcBef>
              <a:spcAft>
                <a:spcPts val="0"/>
              </a:spcAft>
              <a:buClr>
                <a:schemeClr val="dk1"/>
              </a:buClr>
              <a:buSzPts val="3200"/>
              <a:buFont typeface="Noto Sans Symbols"/>
              <a:buChar char="▪"/>
            </a:pPr>
            <a:r>
              <a:rPr lang="fr-FR" sz="3200" b="0" i="0" u="none" strike="noStrike" cap="none" dirty="0">
                <a:solidFill>
                  <a:schemeClr val="dk1"/>
                </a:solidFill>
                <a:latin typeface="Calibri (Corps)"/>
                <a:ea typeface="Source Sans Pro ExtraLight"/>
                <a:cs typeface="Source Sans Pro ExtraLight"/>
                <a:sym typeface="Source Sans Pro ExtraLight"/>
              </a:rPr>
              <a:t>Identifiant (6 caractères) et mot de passe </a:t>
            </a:r>
            <a:r>
              <a:rPr lang="fr-FR" sz="3200" dirty="0">
                <a:solidFill>
                  <a:schemeClr val="dk1"/>
                </a:solidFill>
                <a:latin typeface="Calibri (Corps)"/>
                <a:ea typeface="Source Sans Pro ExtraLight"/>
                <a:cs typeface="Source Sans Pro ExtraLight"/>
                <a:sym typeface="Source Sans Pro ExtraLight"/>
              </a:rPr>
              <a:t>(12 caractères</a:t>
            </a:r>
            <a:r>
              <a:rPr lang="fr-FR" sz="3200" b="0" i="0" u="none" strike="noStrike" cap="none" dirty="0">
                <a:solidFill>
                  <a:schemeClr val="dk1"/>
                </a:solidFill>
                <a:latin typeface="Calibri (Corps)"/>
                <a:ea typeface="Source Sans Pro ExtraLight"/>
                <a:cs typeface="Source Sans Pro ExtraLight"/>
                <a:sym typeface="Source Sans Pro ExtraLight"/>
              </a:rPr>
              <a:t>) personnels aléatoires générés par le système</a:t>
            </a:r>
            <a:endParaRPr lang="fr-FR" dirty="0">
              <a:latin typeface="Calibri (Corps)"/>
            </a:endParaRPr>
          </a:p>
          <a:p>
            <a:pPr marL="1962211" marR="0" lvl="1" indent="-742950" algn="l" rtl="0">
              <a:spcBef>
                <a:spcPts val="0"/>
              </a:spcBef>
              <a:spcAft>
                <a:spcPts val="0"/>
              </a:spcAft>
              <a:buClr>
                <a:schemeClr val="dk1"/>
              </a:buClr>
              <a:buSzPts val="3200"/>
              <a:buFont typeface="Noto Sans Symbols"/>
              <a:buChar char="▪"/>
            </a:pPr>
            <a:r>
              <a:rPr lang="fr-FR" sz="3200" b="0" i="0" u="none" strike="noStrike" cap="none" dirty="0">
                <a:solidFill>
                  <a:schemeClr val="dk1"/>
                </a:solidFill>
                <a:latin typeface="Calibri (Corps)"/>
                <a:ea typeface="Source Sans Pro ExtraLight"/>
                <a:cs typeface="Source Sans Pro ExtraLight"/>
                <a:sym typeface="Source Sans Pro ExtraLight"/>
              </a:rPr>
              <a:t>Connexion au site de vote par la saisie de l’identifiant, du mot de passe et de la donnée de connexion (5 derniers caractères de l’IBAN)</a:t>
            </a:r>
          </a:p>
          <a:p>
            <a:pPr marL="1962211" marR="0" lvl="1" indent="-742950" algn="l" rtl="0">
              <a:spcBef>
                <a:spcPts val="0"/>
              </a:spcBef>
              <a:spcAft>
                <a:spcPts val="0"/>
              </a:spcAft>
              <a:buClr>
                <a:schemeClr val="dk1"/>
              </a:buClr>
              <a:buSzPts val="3200"/>
              <a:buFont typeface="Noto Sans Symbols"/>
              <a:buChar char="▪"/>
            </a:pPr>
            <a:r>
              <a:rPr lang="fr-FR" sz="3200" b="0" i="0" u="none" strike="noStrike" cap="none" dirty="0">
                <a:solidFill>
                  <a:schemeClr val="dk1"/>
                </a:solidFill>
                <a:latin typeface="Calibri (Corps)"/>
                <a:ea typeface="Source Sans Pro ExtraLight"/>
                <a:cs typeface="Source Sans Pro ExtraLight"/>
                <a:sym typeface="Source Sans Pro ExtraLight"/>
              </a:rPr>
              <a:t>Transmission de l’identifiant par courrier postal au domicile de l’électeur</a:t>
            </a:r>
            <a:endParaRPr lang="fr-FR" dirty="0">
              <a:latin typeface="Calibri (Corps)"/>
            </a:endParaRPr>
          </a:p>
          <a:p>
            <a:pPr marL="1962211" marR="0" lvl="1" indent="-742950" algn="l" rtl="0">
              <a:spcBef>
                <a:spcPts val="0"/>
              </a:spcBef>
              <a:spcAft>
                <a:spcPts val="0"/>
              </a:spcAft>
              <a:buClr>
                <a:schemeClr val="dk1"/>
              </a:buClr>
              <a:buSzPts val="3200"/>
              <a:buFont typeface="Noto Sans Symbols"/>
              <a:buChar char="▪"/>
            </a:pPr>
            <a:r>
              <a:rPr lang="fr-FR" sz="3200" b="0" i="0" u="none" strike="noStrike" cap="none" dirty="0">
                <a:solidFill>
                  <a:schemeClr val="dk1"/>
                </a:solidFill>
                <a:latin typeface="Calibri (Corps)"/>
                <a:ea typeface="Source Sans Pro ExtraLight"/>
                <a:cs typeface="Source Sans Pro ExtraLight"/>
                <a:sym typeface="Source Sans Pro ExtraLight"/>
              </a:rPr>
              <a:t>Transmission du mot de passe par email</a:t>
            </a:r>
            <a:endParaRPr lang="fr-FR" dirty="0">
              <a:latin typeface="Calibri (Corps)"/>
            </a:endParaRPr>
          </a:p>
          <a:p>
            <a:pPr marL="1962211" marR="0" lvl="1" indent="-742950" algn="l" rtl="0">
              <a:spcBef>
                <a:spcPts val="0"/>
              </a:spcBef>
              <a:spcAft>
                <a:spcPts val="0"/>
              </a:spcAft>
              <a:buClr>
                <a:schemeClr val="dk1"/>
              </a:buClr>
              <a:buSzPts val="3200"/>
              <a:buFont typeface="Noto Sans Symbols"/>
              <a:buChar char="▪"/>
            </a:pPr>
            <a:r>
              <a:rPr lang="fr-FR" sz="3200" b="0" i="0" u="none" strike="noStrike" cap="none" dirty="0">
                <a:solidFill>
                  <a:schemeClr val="dk1"/>
                </a:solidFill>
                <a:latin typeface="Calibri (Corps)"/>
                <a:ea typeface="Source Sans Pro ExtraLight"/>
                <a:cs typeface="Source Sans Pro ExtraLight"/>
                <a:sym typeface="Source Sans Pro ExtraLight"/>
              </a:rPr>
              <a:t>Réassort des codes d’accès non reçus ou perdus : </a:t>
            </a:r>
            <a:endParaRPr lang="fr-FR" dirty="0">
              <a:latin typeface="Calibri (Corps)"/>
            </a:endParaRPr>
          </a:p>
          <a:p>
            <a:pPr marL="3181472" marR="0" lvl="2" indent="-742950" algn="l" rtl="0">
              <a:spcBef>
                <a:spcPts val="0"/>
              </a:spcBef>
              <a:spcAft>
                <a:spcPts val="0"/>
              </a:spcAft>
              <a:buClr>
                <a:schemeClr val="dk1"/>
              </a:buClr>
              <a:buSzPts val="3200"/>
              <a:buFont typeface="Courier New"/>
              <a:buChar char="o"/>
            </a:pPr>
            <a:r>
              <a:rPr lang="fr-FR" sz="3200" b="0" i="0" u="none" strike="noStrike" cap="none" dirty="0">
                <a:solidFill>
                  <a:schemeClr val="dk1"/>
                </a:solidFill>
                <a:latin typeface="Calibri (Corps)"/>
                <a:ea typeface="Source Sans Pro ExtraLight"/>
                <a:cs typeface="Source Sans Pro ExtraLight"/>
                <a:sym typeface="Source Sans Pro ExtraLight"/>
              </a:rPr>
              <a:t>Demandes auprès du support électeurs 7J/7 24h/24 ou formulaire en ligne</a:t>
            </a:r>
            <a:endParaRPr lang="fr-FR" dirty="0">
              <a:latin typeface="Calibri (Corps)"/>
            </a:endParaRPr>
          </a:p>
          <a:p>
            <a:pPr marL="3181472" marR="0" lvl="2" indent="-742950" algn="l" rtl="0">
              <a:spcBef>
                <a:spcPts val="0"/>
              </a:spcBef>
              <a:spcAft>
                <a:spcPts val="0"/>
              </a:spcAft>
              <a:buClr>
                <a:schemeClr val="dk1"/>
              </a:buClr>
              <a:buSzPts val="3200"/>
              <a:buFont typeface="Courier New"/>
              <a:buChar char="o"/>
            </a:pPr>
            <a:r>
              <a:rPr lang="fr-FR" sz="3200" b="0" i="0" u="none" strike="noStrike" cap="none" dirty="0">
                <a:solidFill>
                  <a:schemeClr val="dk1"/>
                </a:solidFill>
                <a:latin typeface="Calibri (Corps)"/>
                <a:ea typeface="Source Sans Pro ExtraLight"/>
                <a:cs typeface="Source Sans Pro ExtraLight"/>
                <a:sym typeface="Source Sans Pro ExtraLight"/>
              </a:rPr>
              <a:t>Questions défi : nom et prénom, date de naissance, donnée secrète supplémentaire</a:t>
            </a:r>
            <a:endParaRPr lang="fr-FR" dirty="0">
              <a:latin typeface="Calibri (Corps)"/>
            </a:endParaRPr>
          </a:p>
          <a:p>
            <a:pPr marL="3181472" marR="0" lvl="2" indent="-742950" algn="l" rtl="0">
              <a:spcBef>
                <a:spcPts val="0"/>
              </a:spcBef>
              <a:spcAft>
                <a:spcPts val="0"/>
              </a:spcAft>
              <a:buClr>
                <a:schemeClr val="dk1"/>
              </a:buClr>
              <a:buSzPts val="3200"/>
              <a:buFont typeface="Courier New"/>
              <a:buChar char="o"/>
            </a:pPr>
            <a:r>
              <a:rPr lang="fr-FR" sz="3200" b="0" i="0" u="none" strike="noStrike" cap="none" dirty="0">
                <a:solidFill>
                  <a:schemeClr val="dk1"/>
                </a:solidFill>
                <a:latin typeface="Calibri (Corps)"/>
                <a:ea typeface="Source Sans Pro ExtraLight"/>
                <a:cs typeface="Source Sans Pro ExtraLight"/>
                <a:sym typeface="Source Sans Pro ExtraLight"/>
              </a:rPr>
              <a:t>Canal de transmission de l’identifiant : email, sms ou serveur vocal</a:t>
            </a:r>
            <a:endParaRPr lang="fr-FR" dirty="0">
              <a:latin typeface="Calibri (Corps)"/>
            </a:endParaRPr>
          </a:p>
          <a:p>
            <a:pPr marL="742950" marR="0" lvl="0" indent="-742950" algn="l" rtl="0">
              <a:spcBef>
                <a:spcPts val="1800"/>
              </a:spcBef>
              <a:spcAft>
                <a:spcPts val="0"/>
              </a:spcAft>
              <a:buClr>
                <a:schemeClr val="dk1"/>
              </a:buClr>
              <a:buSzPts val="3200"/>
              <a:buFont typeface="Noto Sans Symbols"/>
              <a:buChar char="❑"/>
            </a:pPr>
            <a:r>
              <a:rPr lang="fr-FR" sz="3200" b="0" i="0" u="none" strike="noStrike" cap="none" dirty="0">
                <a:solidFill>
                  <a:schemeClr val="dk1"/>
                </a:solidFill>
                <a:latin typeface="Calibri (Corps)"/>
                <a:ea typeface="Source Sans Pro ExtraLight"/>
                <a:cs typeface="Source Sans Pro ExtraLight"/>
                <a:sym typeface="Source Sans Pro ExtraLight"/>
              </a:rPr>
              <a:t>Informations à l’attention des électeurs</a:t>
            </a:r>
            <a:endParaRPr lang="fr-FR" dirty="0">
              <a:latin typeface="Calibri (Corps)"/>
            </a:endParaRPr>
          </a:p>
          <a:p>
            <a:pPr marL="1962211" marR="0" lvl="1" indent="-742950" algn="l" rtl="0">
              <a:spcBef>
                <a:spcPts val="1800"/>
              </a:spcBef>
              <a:spcAft>
                <a:spcPts val="0"/>
              </a:spcAft>
              <a:buClr>
                <a:schemeClr val="dk1"/>
              </a:buClr>
              <a:buSzPts val="3200"/>
              <a:buFont typeface="Noto Sans Symbols"/>
              <a:buChar char="▪"/>
            </a:pPr>
            <a:r>
              <a:rPr lang="fr-FR" sz="3200" b="0" i="0" u="none" strike="noStrike" cap="none" dirty="0">
                <a:solidFill>
                  <a:schemeClr val="dk1"/>
                </a:solidFill>
                <a:latin typeface="Calibri (Corps)"/>
                <a:ea typeface="Source Sans Pro ExtraLight"/>
                <a:cs typeface="Source Sans Pro ExtraLight"/>
                <a:sym typeface="Source Sans Pro ExtraLight"/>
              </a:rPr>
              <a:t>Listes électorales, listes de candidats et professions de foi accessibles via le site de vote</a:t>
            </a:r>
            <a:endParaRPr lang="fr-FR" dirty="0">
              <a:latin typeface="Calibri (Corps)"/>
            </a:endParaRPr>
          </a:p>
          <a:p>
            <a:pPr marL="742950" marR="0" lvl="0" indent="-742950" algn="l" rtl="0">
              <a:spcBef>
                <a:spcPts val="1800"/>
              </a:spcBef>
              <a:spcAft>
                <a:spcPts val="0"/>
              </a:spcAft>
              <a:buClr>
                <a:schemeClr val="dk1"/>
              </a:buClr>
              <a:buSzPts val="3200"/>
              <a:buFont typeface="Noto Sans Symbols"/>
              <a:buChar char="❑"/>
            </a:pPr>
            <a:r>
              <a:rPr lang="fr-FR" sz="3200" b="0" i="0" u="none" strike="noStrike" cap="none" dirty="0">
                <a:solidFill>
                  <a:schemeClr val="dk1"/>
                </a:solidFill>
                <a:latin typeface="Calibri (Corps)"/>
                <a:ea typeface="Source Sans Pro ExtraLight"/>
                <a:cs typeface="Source Sans Pro ExtraLight"/>
                <a:sym typeface="Source Sans Pro ExtraLight"/>
              </a:rPr>
              <a:t>Bureaux de vote</a:t>
            </a:r>
            <a:endParaRPr lang="fr-FR" dirty="0">
              <a:latin typeface="Calibri (Corps)"/>
            </a:endParaRPr>
          </a:p>
          <a:p>
            <a:pPr marL="1962211" marR="0" lvl="1" indent="-742950" algn="l" rtl="0">
              <a:spcBef>
                <a:spcPts val="1800"/>
              </a:spcBef>
              <a:spcAft>
                <a:spcPts val="0"/>
              </a:spcAft>
              <a:buClr>
                <a:schemeClr val="dk1"/>
              </a:buClr>
              <a:buSzPts val="3200"/>
              <a:buFont typeface="Noto Sans Symbols"/>
              <a:buChar char="▪"/>
            </a:pPr>
            <a:r>
              <a:rPr lang="fr-FR" sz="3200" b="0" i="0" u="none" strike="noStrike" cap="none" dirty="0">
                <a:solidFill>
                  <a:schemeClr val="dk1"/>
                </a:solidFill>
                <a:latin typeface="Calibri (Corps)"/>
                <a:ea typeface="Source Sans Pro ExtraLight"/>
                <a:cs typeface="Source Sans Pro ExtraLight"/>
                <a:sym typeface="Source Sans Pro ExtraLight"/>
              </a:rPr>
              <a:t>Un bureau de vote électronique (BVE) par scrutin</a:t>
            </a:r>
            <a:endParaRPr lang="fr-FR" dirty="0">
              <a:latin typeface="Calibri (Corps)"/>
            </a:endParaRPr>
          </a:p>
          <a:p>
            <a:pPr marL="1962211" marR="0" lvl="1" indent="-742950" algn="l" rtl="0">
              <a:spcBef>
                <a:spcPts val="0"/>
              </a:spcBef>
              <a:spcAft>
                <a:spcPts val="0"/>
              </a:spcAft>
              <a:buClr>
                <a:schemeClr val="dk1"/>
              </a:buClr>
              <a:buSzPts val="3200"/>
              <a:buFont typeface="Noto Sans Symbols"/>
              <a:buChar char="▪"/>
            </a:pPr>
            <a:r>
              <a:rPr lang="fr-FR" sz="3200" b="0" i="0" u="none" strike="noStrike" cap="none" dirty="0">
                <a:solidFill>
                  <a:schemeClr val="dk1"/>
                </a:solidFill>
                <a:latin typeface="Calibri (Corps)"/>
                <a:ea typeface="Source Sans Pro ExtraLight"/>
                <a:cs typeface="Source Sans Pro ExtraLight"/>
                <a:sym typeface="Source Sans Pro ExtraLight"/>
              </a:rPr>
              <a:t>Un bureau de vote électronique centralisateur (BVEC)</a:t>
            </a:r>
            <a:endParaRPr lang="fr-FR" dirty="0">
              <a:latin typeface="Calibri (Corps)"/>
            </a:endParaRPr>
          </a:p>
          <a:p>
            <a:pPr marL="1962211" marR="0" lvl="1" indent="-742950" algn="l" rtl="0">
              <a:spcBef>
                <a:spcPts val="0"/>
              </a:spcBef>
              <a:spcAft>
                <a:spcPts val="0"/>
              </a:spcAft>
              <a:buClr>
                <a:schemeClr val="dk1"/>
              </a:buClr>
              <a:buSzPts val="3200"/>
              <a:buFont typeface="Noto Sans Symbols"/>
              <a:buChar char="▪"/>
            </a:pPr>
            <a:r>
              <a:rPr lang="fr-FR" sz="3200" b="0" i="0" u="none" strike="noStrike" cap="none" dirty="0">
                <a:solidFill>
                  <a:schemeClr val="dk1"/>
                </a:solidFill>
                <a:latin typeface="Calibri (Corps)"/>
                <a:ea typeface="Source Sans Pro ExtraLight"/>
                <a:cs typeface="Source Sans Pro ExtraLight"/>
                <a:sym typeface="Source Sans Pro ExtraLight"/>
              </a:rPr>
              <a:t>Clés de déchiffrement détenues et activées par les membres du BVEC</a:t>
            </a:r>
            <a:endParaRPr lang="fr-FR" dirty="0">
              <a:latin typeface="Calibri (Corps)"/>
            </a:endParaRPr>
          </a:p>
          <a:p>
            <a:pPr marL="0" marR="0" lvl="0" indent="0" algn="l" rtl="0">
              <a:spcBef>
                <a:spcPts val="0"/>
              </a:spcBef>
              <a:spcAft>
                <a:spcPts val="0"/>
              </a:spcAft>
              <a:buClr>
                <a:schemeClr val="dk1"/>
              </a:buClr>
              <a:buSzPts val="3200"/>
              <a:buNone/>
            </a:pPr>
            <a:endParaRPr lang="fr-FR" sz="6000" b="1" dirty="0"/>
          </a:p>
          <a:p>
            <a:pPr marL="0" indent="0">
              <a:buNone/>
            </a:pPr>
            <a:endParaRPr lang="fr-FR" sz="4000" dirty="0"/>
          </a:p>
        </p:txBody>
      </p:sp>
      <p:sp>
        <p:nvSpPr>
          <p:cNvPr id="11" name="ZoneTexte 10">
            <a:extLst>
              <a:ext uri="{FF2B5EF4-FFF2-40B4-BE49-F238E27FC236}">
                <a16:creationId xmlns:a16="http://schemas.microsoft.com/office/drawing/2014/main" id="{1B3DC60F-8F1D-E5FF-7B7B-49B67569E1F8}"/>
              </a:ext>
            </a:extLst>
          </p:cNvPr>
          <p:cNvSpPr txBox="1"/>
          <p:nvPr/>
        </p:nvSpPr>
        <p:spPr>
          <a:xfrm>
            <a:off x="3169869" y="1597431"/>
            <a:ext cx="12195110" cy="830997"/>
          </a:xfrm>
          <a:prstGeom prst="rect">
            <a:avLst/>
          </a:prstGeom>
          <a:noFill/>
        </p:spPr>
        <p:txBody>
          <a:bodyPr wrap="square">
            <a:spAutoFit/>
          </a:bodyPr>
          <a:lstStyle/>
          <a:p>
            <a:pPr marL="0" marR="0" lvl="0" indent="0" algn="ctr" rtl="0">
              <a:spcBef>
                <a:spcPts val="0"/>
              </a:spcBef>
              <a:spcAft>
                <a:spcPts val="0"/>
              </a:spcAft>
              <a:buClr>
                <a:schemeClr val="dk1"/>
              </a:buClr>
              <a:buSzPts val="5300"/>
              <a:buFont typeface="Source Sans Pro ExtraLight"/>
              <a:buNone/>
            </a:pPr>
            <a:r>
              <a:rPr lang="fr-FR" sz="4800" b="1" i="0" u="none" strike="noStrike" cap="none" dirty="0">
                <a:solidFill>
                  <a:schemeClr val="bg1"/>
                </a:solidFill>
                <a:latin typeface="Source Sans Pro ExtraLight"/>
                <a:ea typeface="Source Sans Pro ExtraLight"/>
                <a:cs typeface="Source Sans Pro ExtraLight"/>
                <a:sym typeface="Source Sans Pro ExtraLight"/>
              </a:rPr>
              <a:t>Système de vote électronique (2/2)</a:t>
            </a:r>
            <a:endParaRPr lang="fr-FR" dirty="0">
              <a:solidFill>
                <a:schemeClr val="bg1"/>
              </a:solidFill>
            </a:endParaRPr>
          </a:p>
        </p:txBody>
      </p:sp>
    </p:spTree>
    <p:extLst>
      <p:ext uri="{BB962C8B-B14F-4D97-AF65-F5344CB8AC3E}">
        <p14:creationId xmlns:p14="http://schemas.microsoft.com/office/powerpoint/2010/main" val="2706830779"/>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Support électeur</a:t>
            </a:r>
          </a:p>
        </p:txBody>
      </p:sp>
      <p:sp>
        <p:nvSpPr>
          <p:cNvPr id="15" name="Espace réservé du contenu 2">
            <a:extLst>
              <a:ext uri="{FF2B5EF4-FFF2-40B4-BE49-F238E27FC236}">
                <a16:creationId xmlns:a16="http://schemas.microsoft.com/office/drawing/2014/main" id="{B831A6FD-A034-9676-6D17-6EBAE814C6A5}"/>
              </a:ext>
            </a:extLst>
          </p:cNvPr>
          <p:cNvSpPr>
            <a:spLocks noGrp="1"/>
          </p:cNvSpPr>
          <p:nvPr>
            <p:ph idx="1"/>
          </p:nvPr>
        </p:nvSpPr>
        <p:spPr>
          <a:xfrm>
            <a:off x="-6" y="4462522"/>
            <a:ext cx="5595995" cy="7888310"/>
          </a:xfrm>
        </p:spPr>
        <p:txBody>
          <a:bodyPr anchor="ctr">
            <a:normAutofit/>
          </a:bodyPr>
          <a:lstStyle/>
          <a:p>
            <a:pPr marL="0" indent="0" algn="ctr">
              <a:buNone/>
            </a:pPr>
            <a:r>
              <a:rPr lang="fr-FR" sz="4000" dirty="0">
                <a:solidFill>
                  <a:schemeClr val="tx1"/>
                </a:solidFill>
              </a:rPr>
              <a:t>Le bouton </a:t>
            </a:r>
            <a:r>
              <a:rPr lang="fr-FR" sz="4000" b="1" dirty="0">
                <a:solidFill>
                  <a:schemeClr val="tx1"/>
                </a:solidFill>
              </a:rPr>
              <a:t>« Support DRH » </a:t>
            </a:r>
            <a:r>
              <a:rPr lang="fr-FR" sz="4000" dirty="0">
                <a:solidFill>
                  <a:schemeClr val="tx1"/>
                </a:solidFill>
              </a:rPr>
              <a:t>s’active au bout du délai de 60 secondes.</a:t>
            </a:r>
            <a:endParaRPr lang="fr-FR" sz="4000" b="1" dirty="0">
              <a:solidFill>
                <a:schemeClr val="tx1"/>
              </a:solidFill>
            </a:endParaRPr>
          </a:p>
        </p:txBody>
      </p:sp>
      <p:pic>
        <p:nvPicPr>
          <p:cNvPr id="11" name="Image 10">
            <a:extLst>
              <a:ext uri="{FF2B5EF4-FFF2-40B4-BE49-F238E27FC236}">
                <a16:creationId xmlns:a16="http://schemas.microsoft.com/office/drawing/2014/main" id="{2A83A849-C763-BD33-F614-D09734AE7B44}"/>
              </a:ext>
            </a:extLst>
          </p:cNvPr>
          <p:cNvPicPr>
            <a:picLocks noChangeAspect="1"/>
          </p:cNvPicPr>
          <p:nvPr/>
        </p:nvPicPr>
        <p:blipFill>
          <a:blip r:embed="rId2"/>
          <a:stretch>
            <a:fillRect/>
          </a:stretch>
        </p:blipFill>
        <p:spPr>
          <a:xfrm>
            <a:off x="5683767" y="3181482"/>
            <a:ext cx="18728032" cy="10534518"/>
          </a:xfrm>
          <a:prstGeom prst="rect">
            <a:avLst/>
          </a:prstGeom>
          <a:ln>
            <a:solidFill>
              <a:schemeClr val="accent1"/>
            </a:solidFill>
          </a:ln>
        </p:spPr>
      </p:pic>
      <p:cxnSp>
        <p:nvCxnSpPr>
          <p:cNvPr id="4" name="Connecteur droit avec flèche 3">
            <a:extLst>
              <a:ext uri="{FF2B5EF4-FFF2-40B4-BE49-F238E27FC236}">
                <a16:creationId xmlns:a16="http://schemas.microsoft.com/office/drawing/2014/main" id="{179C77A9-B0CB-1782-D4A6-293A345A7750}"/>
              </a:ext>
            </a:extLst>
          </p:cNvPr>
          <p:cNvCxnSpPr>
            <a:cxnSpLocks/>
          </p:cNvCxnSpPr>
          <p:nvPr/>
        </p:nvCxnSpPr>
        <p:spPr>
          <a:xfrm>
            <a:off x="12422187" y="6629400"/>
            <a:ext cx="1143000" cy="0"/>
          </a:xfrm>
          <a:prstGeom prst="straightConnector1">
            <a:avLst/>
          </a:prstGeom>
          <a:ln w="5715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145118722"/>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Support électeur</a:t>
            </a:r>
          </a:p>
        </p:txBody>
      </p:sp>
      <p:sp>
        <p:nvSpPr>
          <p:cNvPr id="15" name="Espace réservé du contenu 2">
            <a:extLst>
              <a:ext uri="{FF2B5EF4-FFF2-40B4-BE49-F238E27FC236}">
                <a16:creationId xmlns:a16="http://schemas.microsoft.com/office/drawing/2014/main" id="{B831A6FD-A034-9676-6D17-6EBAE814C6A5}"/>
              </a:ext>
            </a:extLst>
          </p:cNvPr>
          <p:cNvSpPr>
            <a:spLocks noGrp="1"/>
          </p:cNvSpPr>
          <p:nvPr>
            <p:ph idx="1"/>
          </p:nvPr>
        </p:nvSpPr>
        <p:spPr>
          <a:xfrm>
            <a:off x="-6" y="4462522"/>
            <a:ext cx="5411793" cy="7888310"/>
          </a:xfrm>
        </p:spPr>
        <p:txBody>
          <a:bodyPr anchor="ctr">
            <a:normAutofit/>
          </a:bodyPr>
          <a:lstStyle/>
          <a:p>
            <a:pPr marL="0" indent="0" algn="ctr">
              <a:buNone/>
            </a:pPr>
            <a:r>
              <a:rPr lang="fr-FR" sz="4000" b="1" dirty="0">
                <a:solidFill>
                  <a:schemeClr val="tx1"/>
                </a:solidFill>
              </a:rPr>
              <a:t>Demande de support DRH :</a:t>
            </a:r>
          </a:p>
          <a:p>
            <a:pPr marL="0" indent="0" algn="ctr">
              <a:buNone/>
            </a:pPr>
            <a:endParaRPr lang="fr-FR" sz="4000" dirty="0"/>
          </a:p>
          <a:p>
            <a:pPr marL="0" indent="0" algn="ctr">
              <a:buNone/>
            </a:pPr>
            <a:r>
              <a:rPr lang="fr-FR" sz="4000" dirty="0">
                <a:solidFill>
                  <a:schemeClr val="tx1"/>
                </a:solidFill>
              </a:rPr>
              <a:t>-Renseigner les données demandées</a:t>
            </a:r>
          </a:p>
          <a:p>
            <a:pPr marL="0" indent="0" algn="ctr">
              <a:buNone/>
            </a:pPr>
            <a:r>
              <a:rPr lang="fr-FR" sz="4000" dirty="0">
                <a:solidFill>
                  <a:schemeClr val="tx1"/>
                </a:solidFill>
              </a:rPr>
              <a:t>-Cliquer sur « Valider »</a:t>
            </a:r>
          </a:p>
        </p:txBody>
      </p:sp>
      <p:pic>
        <p:nvPicPr>
          <p:cNvPr id="13" name="Image 12">
            <a:extLst>
              <a:ext uri="{FF2B5EF4-FFF2-40B4-BE49-F238E27FC236}">
                <a16:creationId xmlns:a16="http://schemas.microsoft.com/office/drawing/2014/main" id="{5346DE49-8AEA-4E65-3AC4-3AFD6F193073}"/>
              </a:ext>
            </a:extLst>
          </p:cNvPr>
          <p:cNvPicPr>
            <a:picLocks noChangeAspect="1"/>
          </p:cNvPicPr>
          <p:nvPr/>
        </p:nvPicPr>
        <p:blipFill>
          <a:blip r:embed="rId2"/>
          <a:stretch>
            <a:fillRect/>
          </a:stretch>
        </p:blipFill>
        <p:spPr>
          <a:xfrm>
            <a:off x="5689234" y="3194864"/>
            <a:ext cx="18697941" cy="10517592"/>
          </a:xfrm>
          <a:prstGeom prst="rect">
            <a:avLst/>
          </a:prstGeom>
          <a:ln>
            <a:solidFill>
              <a:schemeClr val="accent1"/>
            </a:solidFill>
          </a:ln>
        </p:spPr>
      </p:pic>
      <p:cxnSp>
        <p:nvCxnSpPr>
          <p:cNvPr id="4" name="Connecteur droit avec flèche 3">
            <a:extLst>
              <a:ext uri="{FF2B5EF4-FFF2-40B4-BE49-F238E27FC236}">
                <a16:creationId xmlns:a16="http://schemas.microsoft.com/office/drawing/2014/main" id="{006BE3A4-3420-01DD-E940-9ECDF53B5EC2}"/>
              </a:ext>
            </a:extLst>
          </p:cNvPr>
          <p:cNvCxnSpPr/>
          <p:nvPr/>
        </p:nvCxnSpPr>
        <p:spPr>
          <a:xfrm>
            <a:off x="10748961" y="5349551"/>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17" name="Connecteur droit avec flèche 16">
            <a:extLst>
              <a:ext uri="{FF2B5EF4-FFF2-40B4-BE49-F238E27FC236}">
                <a16:creationId xmlns:a16="http://schemas.microsoft.com/office/drawing/2014/main" id="{26CD5D2F-A825-2E62-B7B6-7B7C0BE1ADFB}"/>
              </a:ext>
            </a:extLst>
          </p:cNvPr>
          <p:cNvCxnSpPr/>
          <p:nvPr/>
        </p:nvCxnSpPr>
        <p:spPr>
          <a:xfrm>
            <a:off x="11192911" y="5791200"/>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18" name="Connecteur droit avec flèche 17">
            <a:extLst>
              <a:ext uri="{FF2B5EF4-FFF2-40B4-BE49-F238E27FC236}">
                <a16:creationId xmlns:a16="http://schemas.microsoft.com/office/drawing/2014/main" id="{6FF5004E-C5C4-805A-5B09-8212B39ECC8C}"/>
              </a:ext>
            </a:extLst>
          </p:cNvPr>
          <p:cNvCxnSpPr/>
          <p:nvPr/>
        </p:nvCxnSpPr>
        <p:spPr>
          <a:xfrm>
            <a:off x="11622087" y="6172200"/>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19" name="Connecteur droit avec flèche 18">
            <a:extLst>
              <a:ext uri="{FF2B5EF4-FFF2-40B4-BE49-F238E27FC236}">
                <a16:creationId xmlns:a16="http://schemas.microsoft.com/office/drawing/2014/main" id="{6B65479B-C69A-79A5-78EA-DBF8D973CEF1}"/>
              </a:ext>
            </a:extLst>
          </p:cNvPr>
          <p:cNvCxnSpPr/>
          <p:nvPr/>
        </p:nvCxnSpPr>
        <p:spPr>
          <a:xfrm>
            <a:off x="11764411" y="6553200"/>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358991176"/>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Support électeur</a:t>
            </a:r>
          </a:p>
        </p:txBody>
      </p:sp>
      <p:sp>
        <p:nvSpPr>
          <p:cNvPr id="15" name="Espace réservé du contenu 2">
            <a:extLst>
              <a:ext uri="{FF2B5EF4-FFF2-40B4-BE49-F238E27FC236}">
                <a16:creationId xmlns:a16="http://schemas.microsoft.com/office/drawing/2014/main" id="{B831A6FD-A034-9676-6D17-6EBAE814C6A5}"/>
              </a:ext>
            </a:extLst>
          </p:cNvPr>
          <p:cNvSpPr>
            <a:spLocks noGrp="1"/>
          </p:cNvSpPr>
          <p:nvPr>
            <p:ph idx="1"/>
          </p:nvPr>
        </p:nvSpPr>
        <p:spPr>
          <a:xfrm>
            <a:off x="-6" y="4462522"/>
            <a:ext cx="5595995" cy="7888310"/>
          </a:xfrm>
        </p:spPr>
        <p:txBody>
          <a:bodyPr anchor="ctr">
            <a:normAutofit/>
          </a:bodyPr>
          <a:lstStyle/>
          <a:p>
            <a:pPr marL="0" indent="0" algn="ctr">
              <a:buNone/>
            </a:pPr>
            <a:r>
              <a:rPr lang="fr-FR" sz="4000" dirty="0">
                <a:solidFill>
                  <a:schemeClr val="tx1"/>
                </a:solidFill>
              </a:rPr>
              <a:t>-Un accusé réception de la demande de support DRH s’affiche</a:t>
            </a:r>
          </a:p>
          <a:p>
            <a:pPr marL="0" indent="0" algn="ctr">
              <a:buNone/>
            </a:pPr>
            <a:endParaRPr lang="fr-FR" sz="4000" dirty="0"/>
          </a:p>
          <a:p>
            <a:pPr marL="0" indent="0" algn="ctr">
              <a:buNone/>
            </a:pPr>
            <a:r>
              <a:rPr lang="fr-FR" sz="4000" dirty="0">
                <a:solidFill>
                  <a:schemeClr val="tx1"/>
                </a:solidFill>
              </a:rPr>
              <a:t>Le numéro de téléphone sur lequel l’électeur sera contacté est également indiqué</a:t>
            </a:r>
          </a:p>
        </p:txBody>
      </p:sp>
      <p:pic>
        <p:nvPicPr>
          <p:cNvPr id="11" name="Image 10">
            <a:extLst>
              <a:ext uri="{FF2B5EF4-FFF2-40B4-BE49-F238E27FC236}">
                <a16:creationId xmlns:a16="http://schemas.microsoft.com/office/drawing/2014/main" id="{76B35B65-3C11-5AC4-12DC-7DF2DDC223A8}"/>
              </a:ext>
            </a:extLst>
          </p:cNvPr>
          <p:cNvPicPr>
            <a:picLocks noChangeAspect="1"/>
          </p:cNvPicPr>
          <p:nvPr/>
        </p:nvPicPr>
        <p:blipFill>
          <a:blip r:embed="rId2"/>
          <a:stretch>
            <a:fillRect/>
          </a:stretch>
        </p:blipFill>
        <p:spPr>
          <a:xfrm>
            <a:off x="5632519" y="3194864"/>
            <a:ext cx="18754647" cy="10549489"/>
          </a:xfrm>
          <a:prstGeom prst="rect">
            <a:avLst/>
          </a:prstGeom>
          <a:ln>
            <a:solidFill>
              <a:schemeClr val="accent1"/>
            </a:solidFill>
          </a:ln>
        </p:spPr>
      </p:pic>
      <p:cxnSp>
        <p:nvCxnSpPr>
          <p:cNvPr id="4" name="Connecteur droit avec flèche 3">
            <a:extLst>
              <a:ext uri="{FF2B5EF4-FFF2-40B4-BE49-F238E27FC236}">
                <a16:creationId xmlns:a16="http://schemas.microsoft.com/office/drawing/2014/main" id="{A936E65A-A9AF-94EE-6CBB-76B587A14022}"/>
              </a:ext>
            </a:extLst>
          </p:cNvPr>
          <p:cNvCxnSpPr/>
          <p:nvPr/>
        </p:nvCxnSpPr>
        <p:spPr>
          <a:xfrm>
            <a:off x="12041187" y="5334000"/>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060930243"/>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Support électeur</a:t>
            </a:r>
          </a:p>
        </p:txBody>
      </p:sp>
      <p:sp>
        <p:nvSpPr>
          <p:cNvPr id="15" name="Espace réservé du contenu 2">
            <a:extLst>
              <a:ext uri="{FF2B5EF4-FFF2-40B4-BE49-F238E27FC236}">
                <a16:creationId xmlns:a16="http://schemas.microsoft.com/office/drawing/2014/main" id="{B831A6FD-A034-9676-6D17-6EBAE814C6A5}"/>
              </a:ext>
            </a:extLst>
          </p:cNvPr>
          <p:cNvSpPr>
            <a:spLocks noGrp="1"/>
          </p:cNvSpPr>
          <p:nvPr>
            <p:ph idx="1"/>
          </p:nvPr>
        </p:nvSpPr>
        <p:spPr>
          <a:xfrm>
            <a:off x="-6" y="4462522"/>
            <a:ext cx="5595995" cy="7888310"/>
          </a:xfrm>
        </p:spPr>
        <p:txBody>
          <a:bodyPr anchor="ctr">
            <a:normAutofit/>
          </a:bodyPr>
          <a:lstStyle/>
          <a:p>
            <a:pPr marL="0" indent="0" algn="ctr">
              <a:buNone/>
            </a:pPr>
            <a:r>
              <a:rPr lang="fr-FR" sz="4000" b="1" dirty="0"/>
              <a:t>D</a:t>
            </a:r>
            <a:r>
              <a:rPr lang="fr-FR" sz="4000" b="1" dirty="0">
                <a:solidFill>
                  <a:schemeClr val="tx1"/>
                </a:solidFill>
              </a:rPr>
              <a:t>emande de support </a:t>
            </a:r>
            <a:r>
              <a:rPr lang="fr-FR" sz="4000" dirty="0">
                <a:solidFill>
                  <a:schemeClr val="tx1"/>
                </a:solidFill>
              </a:rPr>
              <a:t>en cas de non connaissance de l’IBAN </a:t>
            </a:r>
          </a:p>
          <a:p>
            <a:pPr marL="0" indent="0" algn="ctr">
              <a:buNone/>
            </a:pPr>
            <a:endParaRPr lang="fr-FR" sz="4000" dirty="0"/>
          </a:p>
          <a:p>
            <a:pPr marL="0" indent="0" algn="ctr">
              <a:buNone/>
            </a:pPr>
            <a:r>
              <a:rPr lang="fr-FR" sz="4000" dirty="0">
                <a:solidFill>
                  <a:schemeClr val="tx1"/>
                </a:solidFill>
              </a:rPr>
              <a:t>Cliquer sur le lien actif pour effectuer la </a:t>
            </a:r>
            <a:r>
              <a:rPr lang="fr-FR" sz="4000" b="1" dirty="0">
                <a:solidFill>
                  <a:schemeClr val="tx1"/>
                </a:solidFill>
              </a:rPr>
              <a:t>demande de support</a:t>
            </a:r>
            <a:endParaRPr lang="fr-FR" sz="4000" dirty="0">
              <a:solidFill>
                <a:schemeClr val="tx1"/>
              </a:solidFill>
            </a:endParaRPr>
          </a:p>
          <a:p>
            <a:pPr marL="0" indent="0" algn="ctr">
              <a:buNone/>
            </a:pPr>
            <a:endParaRPr lang="fr-FR" sz="4000" dirty="0">
              <a:solidFill>
                <a:schemeClr val="tx1"/>
              </a:solidFill>
            </a:endParaRPr>
          </a:p>
          <a:p>
            <a:pPr marL="0" indent="0" algn="ctr">
              <a:buNone/>
            </a:pPr>
            <a:endParaRPr lang="fr-FR" sz="4000" dirty="0"/>
          </a:p>
          <a:p>
            <a:pPr marL="0" indent="0" algn="ctr">
              <a:buNone/>
            </a:pPr>
            <a:endParaRPr lang="fr-FR" sz="4000" dirty="0">
              <a:solidFill>
                <a:schemeClr val="tx1"/>
              </a:solidFill>
            </a:endParaRPr>
          </a:p>
        </p:txBody>
      </p:sp>
      <p:pic>
        <p:nvPicPr>
          <p:cNvPr id="13" name="Image 12">
            <a:extLst>
              <a:ext uri="{FF2B5EF4-FFF2-40B4-BE49-F238E27FC236}">
                <a16:creationId xmlns:a16="http://schemas.microsoft.com/office/drawing/2014/main" id="{9EBCCBDE-99B9-8051-6EAA-CB8C0F3A9387}"/>
              </a:ext>
            </a:extLst>
          </p:cNvPr>
          <p:cNvPicPr>
            <a:picLocks noChangeAspect="1"/>
          </p:cNvPicPr>
          <p:nvPr/>
        </p:nvPicPr>
        <p:blipFill>
          <a:blip r:embed="rId2"/>
          <a:stretch>
            <a:fillRect/>
          </a:stretch>
        </p:blipFill>
        <p:spPr>
          <a:xfrm>
            <a:off x="5702035" y="3194864"/>
            <a:ext cx="18660137" cy="10496327"/>
          </a:xfrm>
          <a:prstGeom prst="rect">
            <a:avLst/>
          </a:prstGeom>
          <a:ln>
            <a:solidFill>
              <a:schemeClr val="accent1"/>
            </a:solidFill>
          </a:ln>
        </p:spPr>
      </p:pic>
      <p:cxnSp>
        <p:nvCxnSpPr>
          <p:cNvPr id="17" name="Connecteur droit avec flèche 16">
            <a:extLst>
              <a:ext uri="{FF2B5EF4-FFF2-40B4-BE49-F238E27FC236}">
                <a16:creationId xmlns:a16="http://schemas.microsoft.com/office/drawing/2014/main" id="{6A55F033-7345-5673-9708-BF66C3F9A7A3}"/>
              </a:ext>
            </a:extLst>
          </p:cNvPr>
          <p:cNvCxnSpPr>
            <a:cxnSpLocks/>
          </p:cNvCxnSpPr>
          <p:nvPr/>
        </p:nvCxnSpPr>
        <p:spPr>
          <a:xfrm flipH="1">
            <a:off x="14334994" y="6096000"/>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42429641"/>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Support électeur</a:t>
            </a:r>
          </a:p>
        </p:txBody>
      </p:sp>
      <p:sp>
        <p:nvSpPr>
          <p:cNvPr id="15" name="Espace réservé du contenu 2">
            <a:extLst>
              <a:ext uri="{FF2B5EF4-FFF2-40B4-BE49-F238E27FC236}">
                <a16:creationId xmlns:a16="http://schemas.microsoft.com/office/drawing/2014/main" id="{B831A6FD-A034-9676-6D17-6EBAE814C6A5}"/>
              </a:ext>
            </a:extLst>
          </p:cNvPr>
          <p:cNvSpPr>
            <a:spLocks noGrp="1"/>
          </p:cNvSpPr>
          <p:nvPr>
            <p:ph idx="1"/>
          </p:nvPr>
        </p:nvSpPr>
        <p:spPr>
          <a:xfrm>
            <a:off x="-6" y="4462522"/>
            <a:ext cx="5595995" cy="7888310"/>
          </a:xfrm>
        </p:spPr>
        <p:txBody>
          <a:bodyPr anchor="ctr">
            <a:normAutofit/>
          </a:bodyPr>
          <a:lstStyle/>
          <a:p>
            <a:pPr marL="0" indent="0" algn="ctr">
              <a:buNone/>
            </a:pPr>
            <a:r>
              <a:rPr lang="fr-FR" sz="4000" b="1" dirty="0">
                <a:solidFill>
                  <a:schemeClr val="tx1"/>
                </a:solidFill>
              </a:rPr>
              <a:t>Demande de support DRH :</a:t>
            </a:r>
          </a:p>
          <a:p>
            <a:pPr marL="0" indent="0" algn="ctr">
              <a:buNone/>
            </a:pPr>
            <a:endParaRPr lang="fr-FR" sz="4000" dirty="0"/>
          </a:p>
          <a:p>
            <a:pPr marL="0" indent="0" algn="ctr">
              <a:buNone/>
            </a:pPr>
            <a:r>
              <a:rPr lang="fr-FR" sz="4000" dirty="0">
                <a:solidFill>
                  <a:schemeClr val="tx1"/>
                </a:solidFill>
              </a:rPr>
              <a:t>-Renseigner les données demandées</a:t>
            </a:r>
          </a:p>
          <a:p>
            <a:pPr marL="0" indent="0" algn="ctr">
              <a:buNone/>
            </a:pPr>
            <a:r>
              <a:rPr lang="fr-FR" sz="4000" dirty="0">
                <a:solidFill>
                  <a:schemeClr val="tx1"/>
                </a:solidFill>
              </a:rPr>
              <a:t>-Cliquer sur « Valider »</a:t>
            </a:r>
          </a:p>
        </p:txBody>
      </p:sp>
      <p:pic>
        <p:nvPicPr>
          <p:cNvPr id="11" name="Image 10">
            <a:extLst>
              <a:ext uri="{FF2B5EF4-FFF2-40B4-BE49-F238E27FC236}">
                <a16:creationId xmlns:a16="http://schemas.microsoft.com/office/drawing/2014/main" id="{8219975B-CBEB-AE56-8AB0-F6BAF3D9D115}"/>
              </a:ext>
            </a:extLst>
          </p:cNvPr>
          <p:cNvPicPr>
            <a:picLocks noChangeAspect="1"/>
          </p:cNvPicPr>
          <p:nvPr/>
        </p:nvPicPr>
        <p:blipFill>
          <a:blip r:embed="rId2"/>
          <a:stretch>
            <a:fillRect/>
          </a:stretch>
        </p:blipFill>
        <p:spPr>
          <a:xfrm>
            <a:off x="5595989" y="3174316"/>
            <a:ext cx="18791177" cy="10570037"/>
          </a:xfrm>
          <a:prstGeom prst="rect">
            <a:avLst/>
          </a:prstGeom>
          <a:ln>
            <a:solidFill>
              <a:schemeClr val="accent1"/>
            </a:solidFill>
          </a:ln>
        </p:spPr>
      </p:pic>
      <p:cxnSp>
        <p:nvCxnSpPr>
          <p:cNvPr id="17" name="Connecteur droit avec flèche 16">
            <a:extLst>
              <a:ext uri="{FF2B5EF4-FFF2-40B4-BE49-F238E27FC236}">
                <a16:creationId xmlns:a16="http://schemas.microsoft.com/office/drawing/2014/main" id="{D57A0DEC-8553-C71B-9E52-321AA142C894}"/>
              </a:ext>
            </a:extLst>
          </p:cNvPr>
          <p:cNvCxnSpPr/>
          <p:nvPr/>
        </p:nvCxnSpPr>
        <p:spPr>
          <a:xfrm>
            <a:off x="10693723" y="5349551"/>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18" name="Connecteur droit avec flèche 17">
            <a:extLst>
              <a:ext uri="{FF2B5EF4-FFF2-40B4-BE49-F238E27FC236}">
                <a16:creationId xmlns:a16="http://schemas.microsoft.com/office/drawing/2014/main" id="{7A6490B7-84E7-73E0-5BD0-1EA7E8A91AF4}"/>
              </a:ext>
            </a:extLst>
          </p:cNvPr>
          <p:cNvCxnSpPr/>
          <p:nvPr/>
        </p:nvCxnSpPr>
        <p:spPr>
          <a:xfrm>
            <a:off x="11265223" y="5791200"/>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19" name="Connecteur droit avec flèche 18">
            <a:extLst>
              <a:ext uri="{FF2B5EF4-FFF2-40B4-BE49-F238E27FC236}">
                <a16:creationId xmlns:a16="http://schemas.microsoft.com/office/drawing/2014/main" id="{C109F319-DD11-8D24-8DD5-FC6BB96E8B5C}"/>
              </a:ext>
            </a:extLst>
          </p:cNvPr>
          <p:cNvCxnSpPr/>
          <p:nvPr/>
        </p:nvCxnSpPr>
        <p:spPr>
          <a:xfrm>
            <a:off x="11622087" y="6172200"/>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20" name="Connecteur droit avec flèche 19">
            <a:extLst>
              <a:ext uri="{FF2B5EF4-FFF2-40B4-BE49-F238E27FC236}">
                <a16:creationId xmlns:a16="http://schemas.microsoft.com/office/drawing/2014/main" id="{738342BC-DC2A-4746-BBC1-6EB331152A53}"/>
              </a:ext>
            </a:extLst>
          </p:cNvPr>
          <p:cNvCxnSpPr/>
          <p:nvPr/>
        </p:nvCxnSpPr>
        <p:spPr>
          <a:xfrm>
            <a:off x="11736387" y="6553200"/>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894244436"/>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Support électeur</a:t>
            </a:r>
          </a:p>
        </p:txBody>
      </p:sp>
      <p:sp>
        <p:nvSpPr>
          <p:cNvPr id="15" name="Espace réservé du contenu 2">
            <a:extLst>
              <a:ext uri="{FF2B5EF4-FFF2-40B4-BE49-F238E27FC236}">
                <a16:creationId xmlns:a16="http://schemas.microsoft.com/office/drawing/2014/main" id="{B831A6FD-A034-9676-6D17-6EBAE814C6A5}"/>
              </a:ext>
            </a:extLst>
          </p:cNvPr>
          <p:cNvSpPr>
            <a:spLocks noGrp="1"/>
          </p:cNvSpPr>
          <p:nvPr>
            <p:ph idx="1"/>
          </p:nvPr>
        </p:nvSpPr>
        <p:spPr>
          <a:xfrm>
            <a:off x="-6" y="4462522"/>
            <a:ext cx="5595995" cy="7888310"/>
          </a:xfrm>
        </p:spPr>
        <p:txBody>
          <a:bodyPr anchor="ctr">
            <a:normAutofit/>
          </a:bodyPr>
          <a:lstStyle/>
          <a:p>
            <a:pPr marL="0" indent="0" algn="ctr">
              <a:buNone/>
            </a:pPr>
            <a:r>
              <a:rPr lang="fr-FR" sz="4000" dirty="0">
                <a:solidFill>
                  <a:schemeClr val="tx1"/>
                </a:solidFill>
              </a:rPr>
              <a:t>-Un accusé réception de la demande de support DRH s’affiche</a:t>
            </a:r>
          </a:p>
          <a:p>
            <a:pPr marL="0" indent="0" algn="ctr">
              <a:buNone/>
            </a:pPr>
            <a:endParaRPr lang="fr-FR" sz="4000" dirty="0"/>
          </a:p>
          <a:p>
            <a:pPr marL="0" indent="0" algn="ctr">
              <a:buNone/>
            </a:pPr>
            <a:r>
              <a:rPr lang="fr-FR" sz="4000" dirty="0">
                <a:solidFill>
                  <a:schemeClr val="tx1"/>
                </a:solidFill>
              </a:rPr>
              <a:t>Le numéro de téléphone sur lequel l’électeur sera contacté est également indiqué</a:t>
            </a:r>
          </a:p>
        </p:txBody>
      </p:sp>
      <p:pic>
        <p:nvPicPr>
          <p:cNvPr id="13" name="Image 12">
            <a:extLst>
              <a:ext uri="{FF2B5EF4-FFF2-40B4-BE49-F238E27FC236}">
                <a16:creationId xmlns:a16="http://schemas.microsoft.com/office/drawing/2014/main" id="{23405907-6D5B-183A-2CB0-FD37E2777B10}"/>
              </a:ext>
            </a:extLst>
          </p:cNvPr>
          <p:cNvPicPr>
            <a:picLocks noChangeAspect="1"/>
          </p:cNvPicPr>
          <p:nvPr/>
        </p:nvPicPr>
        <p:blipFill>
          <a:blip r:embed="rId2"/>
          <a:stretch>
            <a:fillRect/>
          </a:stretch>
        </p:blipFill>
        <p:spPr>
          <a:xfrm>
            <a:off x="5595990" y="3146284"/>
            <a:ext cx="18815810" cy="10583893"/>
          </a:xfrm>
          <a:prstGeom prst="rect">
            <a:avLst/>
          </a:prstGeom>
          <a:ln>
            <a:solidFill>
              <a:schemeClr val="accent1"/>
            </a:solidFill>
          </a:ln>
        </p:spPr>
      </p:pic>
      <p:cxnSp>
        <p:nvCxnSpPr>
          <p:cNvPr id="17" name="Connecteur droit avec flèche 16">
            <a:extLst>
              <a:ext uri="{FF2B5EF4-FFF2-40B4-BE49-F238E27FC236}">
                <a16:creationId xmlns:a16="http://schemas.microsoft.com/office/drawing/2014/main" id="{D1073B93-5CC0-9BA7-2FBE-53A3CEAD7CEA}"/>
              </a:ext>
            </a:extLst>
          </p:cNvPr>
          <p:cNvCxnSpPr/>
          <p:nvPr/>
        </p:nvCxnSpPr>
        <p:spPr>
          <a:xfrm>
            <a:off x="12041187" y="5334000"/>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458981170"/>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Support électeur</a:t>
            </a:r>
          </a:p>
        </p:txBody>
      </p:sp>
      <p:sp>
        <p:nvSpPr>
          <p:cNvPr id="15" name="Espace réservé du contenu 2">
            <a:extLst>
              <a:ext uri="{FF2B5EF4-FFF2-40B4-BE49-F238E27FC236}">
                <a16:creationId xmlns:a16="http://schemas.microsoft.com/office/drawing/2014/main" id="{B831A6FD-A034-9676-6D17-6EBAE814C6A5}"/>
              </a:ext>
            </a:extLst>
          </p:cNvPr>
          <p:cNvSpPr>
            <a:spLocks noGrp="1"/>
          </p:cNvSpPr>
          <p:nvPr>
            <p:ph idx="1"/>
          </p:nvPr>
        </p:nvSpPr>
        <p:spPr>
          <a:xfrm>
            <a:off x="-6" y="4462522"/>
            <a:ext cx="5595995" cy="7888310"/>
          </a:xfrm>
        </p:spPr>
        <p:txBody>
          <a:bodyPr anchor="ctr">
            <a:normAutofit/>
          </a:bodyPr>
          <a:lstStyle/>
          <a:p>
            <a:pPr marL="0" indent="0" algn="ctr">
              <a:buNone/>
            </a:pPr>
            <a:r>
              <a:rPr lang="fr-FR" sz="4000" b="1" dirty="0"/>
              <a:t>D</a:t>
            </a:r>
            <a:r>
              <a:rPr lang="fr-FR" sz="4000" b="1" dirty="0">
                <a:solidFill>
                  <a:schemeClr val="tx1"/>
                </a:solidFill>
              </a:rPr>
              <a:t>emande de réassort </a:t>
            </a:r>
            <a:r>
              <a:rPr lang="fr-FR" sz="4000" dirty="0">
                <a:solidFill>
                  <a:schemeClr val="tx1"/>
                </a:solidFill>
              </a:rPr>
              <a:t>de l’identifiant</a:t>
            </a:r>
          </a:p>
          <a:p>
            <a:pPr marL="0" indent="0" algn="ctr">
              <a:buNone/>
            </a:pPr>
            <a:endParaRPr lang="fr-FR" sz="4000" dirty="0"/>
          </a:p>
          <a:p>
            <a:pPr marL="0" indent="0" algn="ctr">
              <a:buNone/>
            </a:pPr>
            <a:r>
              <a:rPr lang="fr-FR" sz="4000" dirty="0">
                <a:solidFill>
                  <a:schemeClr val="tx1"/>
                </a:solidFill>
              </a:rPr>
              <a:t>Cliquer sur le lien actif pour effectuer la </a:t>
            </a:r>
            <a:r>
              <a:rPr lang="fr-FR" sz="4000" b="1" dirty="0">
                <a:solidFill>
                  <a:schemeClr val="tx1"/>
                </a:solidFill>
              </a:rPr>
              <a:t>demande de réassort</a:t>
            </a:r>
            <a:endParaRPr lang="fr-FR" sz="4000" dirty="0">
              <a:solidFill>
                <a:schemeClr val="tx1"/>
              </a:solidFill>
            </a:endParaRPr>
          </a:p>
        </p:txBody>
      </p:sp>
      <p:pic>
        <p:nvPicPr>
          <p:cNvPr id="11" name="Image 10">
            <a:extLst>
              <a:ext uri="{FF2B5EF4-FFF2-40B4-BE49-F238E27FC236}">
                <a16:creationId xmlns:a16="http://schemas.microsoft.com/office/drawing/2014/main" id="{76E5F88D-3CC7-11B6-1114-DF1F852314F3}"/>
              </a:ext>
            </a:extLst>
          </p:cNvPr>
          <p:cNvPicPr>
            <a:picLocks noChangeAspect="1"/>
          </p:cNvPicPr>
          <p:nvPr/>
        </p:nvPicPr>
        <p:blipFill>
          <a:blip r:embed="rId2"/>
          <a:stretch>
            <a:fillRect/>
          </a:stretch>
        </p:blipFill>
        <p:spPr>
          <a:xfrm>
            <a:off x="5653598" y="3194864"/>
            <a:ext cx="18726295" cy="10533541"/>
          </a:xfrm>
          <a:prstGeom prst="rect">
            <a:avLst/>
          </a:prstGeom>
          <a:ln>
            <a:solidFill>
              <a:schemeClr val="accent1"/>
            </a:solidFill>
          </a:ln>
        </p:spPr>
      </p:pic>
      <p:cxnSp>
        <p:nvCxnSpPr>
          <p:cNvPr id="17" name="Connecteur droit avec flèche 16">
            <a:extLst>
              <a:ext uri="{FF2B5EF4-FFF2-40B4-BE49-F238E27FC236}">
                <a16:creationId xmlns:a16="http://schemas.microsoft.com/office/drawing/2014/main" id="{6261229C-2BD2-0CC9-3E2B-5391E0DC6D57}"/>
              </a:ext>
            </a:extLst>
          </p:cNvPr>
          <p:cNvCxnSpPr>
            <a:cxnSpLocks/>
          </p:cNvCxnSpPr>
          <p:nvPr/>
        </p:nvCxnSpPr>
        <p:spPr>
          <a:xfrm flipH="1">
            <a:off x="12574587" y="6629400"/>
            <a:ext cx="12192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693963555"/>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Support électeur</a:t>
            </a:r>
          </a:p>
        </p:txBody>
      </p:sp>
      <p:sp>
        <p:nvSpPr>
          <p:cNvPr id="15" name="Espace réservé du contenu 2">
            <a:extLst>
              <a:ext uri="{FF2B5EF4-FFF2-40B4-BE49-F238E27FC236}">
                <a16:creationId xmlns:a16="http://schemas.microsoft.com/office/drawing/2014/main" id="{B831A6FD-A034-9676-6D17-6EBAE814C6A5}"/>
              </a:ext>
            </a:extLst>
          </p:cNvPr>
          <p:cNvSpPr>
            <a:spLocks noGrp="1"/>
          </p:cNvSpPr>
          <p:nvPr>
            <p:ph idx="1"/>
          </p:nvPr>
        </p:nvSpPr>
        <p:spPr>
          <a:xfrm>
            <a:off x="-6" y="4462522"/>
            <a:ext cx="5595995" cy="7888310"/>
          </a:xfrm>
        </p:spPr>
        <p:txBody>
          <a:bodyPr anchor="ctr">
            <a:normAutofit/>
          </a:bodyPr>
          <a:lstStyle/>
          <a:p>
            <a:pPr marL="0" indent="0" algn="ctr">
              <a:buNone/>
            </a:pPr>
            <a:r>
              <a:rPr lang="fr-FR" sz="4000" b="1" dirty="0">
                <a:solidFill>
                  <a:schemeClr val="tx1"/>
                </a:solidFill>
              </a:rPr>
              <a:t>Demande de réassort du mot de passe :</a:t>
            </a:r>
          </a:p>
          <a:p>
            <a:pPr marL="0" indent="0" algn="ctr">
              <a:buNone/>
            </a:pPr>
            <a:endParaRPr lang="fr-FR" sz="4000" dirty="0"/>
          </a:p>
          <a:p>
            <a:pPr marL="0" indent="0" algn="ctr">
              <a:buNone/>
            </a:pPr>
            <a:r>
              <a:rPr lang="fr-FR" sz="4000" dirty="0">
                <a:solidFill>
                  <a:schemeClr val="tx1"/>
                </a:solidFill>
              </a:rPr>
              <a:t>-Renseigner les données demandées</a:t>
            </a:r>
          </a:p>
          <a:p>
            <a:pPr marL="0" indent="0" algn="ctr">
              <a:buNone/>
            </a:pPr>
            <a:r>
              <a:rPr lang="fr-FR" sz="4000" dirty="0"/>
              <a:t>-Vérifier le CAPTCHA généré automatiquement</a:t>
            </a:r>
          </a:p>
          <a:p>
            <a:pPr marL="0" indent="0" algn="ctr">
              <a:buNone/>
            </a:pPr>
            <a:r>
              <a:rPr lang="fr-FR" sz="4000" dirty="0">
                <a:solidFill>
                  <a:schemeClr val="tx1"/>
                </a:solidFill>
              </a:rPr>
              <a:t>-Cliquer sur « Valider »</a:t>
            </a:r>
          </a:p>
        </p:txBody>
      </p:sp>
      <p:pic>
        <p:nvPicPr>
          <p:cNvPr id="13" name="Image 12">
            <a:extLst>
              <a:ext uri="{FF2B5EF4-FFF2-40B4-BE49-F238E27FC236}">
                <a16:creationId xmlns:a16="http://schemas.microsoft.com/office/drawing/2014/main" id="{2CD47269-8B05-D3D2-38F1-3FC19066C08E}"/>
              </a:ext>
            </a:extLst>
          </p:cNvPr>
          <p:cNvPicPr>
            <a:picLocks noChangeAspect="1"/>
          </p:cNvPicPr>
          <p:nvPr/>
        </p:nvPicPr>
        <p:blipFill>
          <a:blip r:embed="rId2"/>
          <a:stretch>
            <a:fillRect/>
          </a:stretch>
        </p:blipFill>
        <p:spPr>
          <a:xfrm>
            <a:off x="5672501" y="3194864"/>
            <a:ext cx="18707392" cy="10522908"/>
          </a:xfrm>
          <a:prstGeom prst="rect">
            <a:avLst/>
          </a:prstGeom>
          <a:ln>
            <a:solidFill>
              <a:schemeClr val="accent1"/>
            </a:solidFill>
          </a:ln>
        </p:spPr>
      </p:pic>
      <p:cxnSp>
        <p:nvCxnSpPr>
          <p:cNvPr id="17" name="Connecteur droit avec flèche 16">
            <a:extLst>
              <a:ext uri="{FF2B5EF4-FFF2-40B4-BE49-F238E27FC236}">
                <a16:creationId xmlns:a16="http://schemas.microsoft.com/office/drawing/2014/main" id="{08632B8F-78A7-33DD-E8DE-035C3E7F48EE}"/>
              </a:ext>
            </a:extLst>
          </p:cNvPr>
          <p:cNvCxnSpPr/>
          <p:nvPr/>
        </p:nvCxnSpPr>
        <p:spPr>
          <a:xfrm>
            <a:off x="10221814" y="5334000"/>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18" name="Connecteur droit avec flèche 17">
            <a:extLst>
              <a:ext uri="{FF2B5EF4-FFF2-40B4-BE49-F238E27FC236}">
                <a16:creationId xmlns:a16="http://schemas.microsoft.com/office/drawing/2014/main" id="{01608FCA-96D0-197A-AD71-22D15A118F74}"/>
              </a:ext>
            </a:extLst>
          </p:cNvPr>
          <p:cNvCxnSpPr/>
          <p:nvPr/>
        </p:nvCxnSpPr>
        <p:spPr>
          <a:xfrm>
            <a:off x="11644668" y="5715000"/>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19" name="Connecteur droit avec flèche 18">
            <a:extLst>
              <a:ext uri="{FF2B5EF4-FFF2-40B4-BE49-F238E27FC236}">
                <a16:creationId xmlns:a16="http://schemas.microsoft.com/office/drawing/2014/main" id="{59637534-39F0-27A0-FBCE-9930CC02B57E}"/>
              </a:ext>
            </a:extLst>
          </p:cNvPr>
          <p:cNvCxnSpPr/>
          <p:nvPr/>
        </p:nvCxnSpPr>
        <p:spPr>
          <a:xfrm>
            <a:off x="11644668" y="6172200"/>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20" name="Connecteur droit avec flèche 19">
            <a:extLst>
              <a:ext uri="{FF2B5EF4-FFF2-40B4-BE49-F238E27FC236}">
                <a16:creationId xmlns:a16="http://schemas.microsoft.com/office/drawing/2014/main" id="{CF334CA9-BD8D-A299-0561-EBF04C9CD8C6}"/>
              </a:ext>
            </a:extLst>
          </p:cNvPr>
          <p:cNvCxnSpPr/>
          <p:nvPr/>
        </p:nvCxnSpPr>
        <p:spPr>
          <a:xfrm>
            <a:off x="10898187" y="6553200"/>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21" name="Connecteur droit avec flèche 20">
            <a:extLst>
              <a:ext uri="{FF2B5EF4-FFF2-40B4-BE49-F238E27FC236}">
                <a16:creationId xmlns:a16="http://schemas.microsoft.com/office/drawing/2014/main" id="{A405569B-C942-2DBD-2DAD-BA62926D91A2}"/>
              </a:ext>
            </a:extLst>
          </p:cNvPr>
          <p:cNvCxnSpPr/>
          <p:nvPr/>
        </p:nvCxnSpPr>
        <p:spPr>
          <a:xfrm>
            <a:off x="12852982" y="8382000"/>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482988196"/>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Support électeur</a:t>
            </a:r>
          </a:p>
        </p:txBody>
      </p:sp>
      <p:sp>
        <p:nvSpPr>
          <p:cNvPr id="15" name="Espace réservé du contenu 2">
            <a:extLst>
              <a:ext uri="{FF2B5EF4-FFF2-40B4-BE49-F238E27FC236}">
                <a16:creationId xmlns:a16="http://schemas.microsoft.com/office/drawing/2014/main" id="{B831A6FD-A034-9676-6D17-6EBAE814C6A5}"/>
              </a:ext>
            </a:extLst>
          </p:cNvPr>
          <p:cNvSpPr>
            <a:spLocks noGrp="1"/>
          </p:cNvSpPr>
          <p:nvPr>
            <p:ph idx="1"/>
          </p:nvPr>
        </p:nvSpPr>
        <p:spPr>
          <a:xfrm>
            <a:off x="-6" y="4462522"/>
            <a:ext cx="5595995" cy="7888310"/>
          </a:xfrm>
        </p:spPr>
        <p:txBody>
          <a:bodyPr anchor="ctr">
            <a:normAutofit/>
          </a:bodyPr>
          <a:lstStyle/>
          <a:p>
            <a:pPr marL="0" indent="0" algn="ctr">
              <a:buNone/>
            </a:pPr>
            <a:endParaRPr lang="fr-FR" sz="4000" b="1" dirty="0">
              <a:solidFill>
                <a:schemeClr val="tx1"/>
              </a:solidFill>
            </a:endParaRPr>
          </a:p>
          <a:p>
            <a:pPr marL="0" indent="0" algn="ctr">
              <a:buNone/>
            </a:pPr>
            <a:r>
              <a:rPr lang="fr-FR" sz="4000" b="1" dirty="0"/>
              <a:t>-</a:t>
            </a:r>
            <a:r>
              <a:rPr lang="fr-FR" sz="4000" dirty="0"/>
              <a:t>choisir le canal de transmission du nouveau mot de passe</a:t>
            </a:r>
            <a:endParaRPr lang="fr-FR" sz="4000" dirty="0">
              <a:solidFill>
                <a:schemeClr val="tx1"/>
              </a:solidFill>
            </a:endParaRPr>
          </a:p>
          <a:p>
            <a:pPr marL="0" indent="0" algn="ctr">
              <a:buNone/>
            </a:pPr>
            <a:endParaRPr lang="fr-FR" sz="4000" dirty="0"/>
          </a:p>
          <a:p>
            <a:pPr marL="0" indent="0" algn="ctr">
              <a:buNone/>
            </a:pPr>
            <a:r>
              <a:rPr lang="fr-FR" sz="4000" dirty="0">
                <a:solidFill>
                  <a:schemeClr val="tx1"/>
                </a:solidFill>
              </a:rPr>
              <a:t>-cliquer sur « valider »</a:t>
            </a:r>
            <a:endParaRPr lang="fr-FR" sz="4000" b="1" dirty="0">
              <a:solidFill>
                <a:schemeClr val="tx1"/>
              </a:solidFill>
            </a:endParaRPr>
          </a:p>
        </p:txBody>
      </p:sp>
      <p:pic>
        <p:nvPicPr>
          <p:cNvPr id="11" name="Image 10">
            <a:extLst>
              <a:ext uri="{FF2B5EF4-FFF2-40B4-BE49-F238E27FC236}">
                <a16:creationId xmlns:a16="http://schemas.microsoft.com/office/drawing/2014/main" id="{9D11C609-A19A-0866-2206-A053EB9970F4}"/>
              </a:ext>
            </a:extLst>
          </p:cNvPr>
          <p:cNvPicPr>
            <a:picLocks noChangeAspect="1"/>
          </p:cNvPicPr>
          <p:nvPr/>
        </p:nvPicPr>
        <p:blipFill>
          <a:blip r:embed="rId2"/>
          <a:stretch>
            <a:fillRect/>
          </a:stretch>
        </p:blipFill>
        <p:spPr>
          <a:xfrm>
            <a:off x="5629773" y="3194864"/>
            <a:ext cx="18748347" cy="10545945"/>
          </a:xfrm>
          <a:prstGeom prst="rect">
            <a:avLst/>
          </a:prstGeom>
          <a:ln>
            <a:solidFill>
              <a:schemeClr val="accent1"/>
            </a:solidFill>
          </a:ln>
        </p:spPr>
      </p:pic>
      <p:cxnSp>
        <p:nvCxnSpPr>
          <p:cNvPr id="17" name="Connecteur droit avec flèche 16">
            <a:extLst>
              <a:ext uri="{FF2B5EF4-FFF2-40B4-BE49-F238E27FC236}">
                <a16:creationId xmlns:a16="http://schemas.microsoft.com/office/drawing/2014/main" id="{C0B80ECA-A26E-35AE-7A5D-A176C43E9AFE}"/>
              </a:ext>
            </a:extLst>
          </p:cNvPr>
          <p:cNvCxnSpPr/>
          <p:nvPr/>
        </p:nvCxnSpPr>
        <p:spPr>
          <a:xfrm>
            <a:off x="12041187" y="5562600"/>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18" name="Connecteur droit avec flèche 17">
            <a:extLst>
              <a:ext uri="{FF2B5EF4-FFF2-40B4-BE49-F238E27FC236}">
                <a16:creationId xmlns:a16="http://schemas.microsoft.com/office/drawing/2014/main" id="{2B0A79DF-5E3B-F7FC-3D80-009D8BB73FD3}"/>
              </a:ext>
            </a:extLst>
          </p:cNvPr>
          <p:cNvCxnSpPr/>
          <p:nvPr/>
        </p:nvCxnSpPr>
        <p:spPr>
          <a:xfrm>
            <a:off x="12041187" y="6019800"/>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389376153"/>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Support électeur</a:t>
            </a:r>
          </a:p>
        </p:txBody>
      </p:sp>
      <p:sp>
        <p:nvSpPr>
          <p:cNvPr id="15" name="Espace réservé du contenu 2">
            <a:extLst>
              <a:ext uri="{FF2B5EF4-FFF2-40B4-BE49-F238E27FC236}">
                <a16:creationId xmlns:a16="http://schemas.microsoft.com/office/drawing/2014/main" id="{B831A6FD-A034-9676-6D17-6EBAE814C6A5}"/>
              </a:ext>
            </a:extLst>
          </p:cNvPr>
          <p:cNvSpPr>
            <a:spLocks noGrp="1"/>
          </p:cNvSpPr>
          <p:nvPr>
            <p:ph idx="1"/>
          </p:nvPr>
        </p:nvSpPr>
        <p:spPr>
          <a:xfrm>
            <a:off x="-6" y="4462522"/>
            <a:ext cx="5595995" cy="7888310"/>
          </a:xfrm>
        </p:spPr>
        <p:txBody>
          <a:bodyPr anchor="ctr">
            <a:normAutofit/>
          </a:bodyPr>
          <a:lstStyle/>
          <a:p>
            <a:pPr marL="0" indent="0" algn="ctr">
              <a:buNone/>
            </a:pPr>
            <a:r>
              <a:rPr lang="fr-FR" sz="4000" dirty="0">
                <a:solidFill>
                  <a:schemeClr val="tx1"/>
                </a:solidFill>
              </a:rPr>
              <a:t>Un accusé réception de la transmission du nouveau mot de passe est affiché</a:t>
            </a:r>
          </a:p>
          <a:p>
            <a:pPr marL="0" indent="0" algn="ctr">
              <a:buNone/>
            </a:pPr>
            <a:endParaRPr lang="fr-FR" sz="4000" dirty="0"/>
          </a:p>
          <a:p>
            <a:pPr marL="0" indent="0" algn="ctr">
              <a:buNone/>
            </a:pPr>
            <a:r>
              <a:rPr lang="fr-FR" sz="4000" dirty="0">
                <a:solidFill>
                  <a:schemeClr val="tx1"/>
                </a:solidFill>
              </a:rPr>
              <a:t>Le canal de transmission choisi est également rappelé</a:t>
            </a:r>
          </a:p>
          <a:p>
            <a:pPr marL="0" indent="0" algn="ctr">
              <a:buNone/>
            </a:pPr>
            <a:endParaRPr lang="fr-FR" sz="4000" dirty="0"/>
          </a:p>
          <a:p>
            <a:pPr marL="0" indent="0" algn="ctr">
              <a:buNone/>
            </a:pPr>
            <a:r>
              <a:rPr lang="fr-FR" sz="4000" dirty="0">
                <a:solidFill>
                  <a:schemeClr val="tx1"/>
                </a:solidFill>
              </a:rPr>
              <a:t>Ci-après dans le cas d’une transmission sur un numéro de téléphone portable</a:t>
            </a:r>
          </a:p>
        </p:txBody>
      </p:sp>
      <p:pic>
        <p:nvPicPr>
          <p:cNvPr id="13" name="Image 12">
            <a:extLst>
              <a:ext uri="{FF2B5EF4-FFF2-40B4-BE49-F238E27FC236}">
                <a16:creationId xmlns:a16="http://schemas.microsoft.com/office/drawing/2014/main" id="{CFE187B3-3F8B-EDB5-5BDA-0CBE54CD23DC}"/>
              </a:ext>
            </a:extLst>
          </p:cNvPr>
          <p:cNvPicPr>
            <a:picLocks noChangeAspect="1"/>
          </p:cNvPicPr>
          <p:nvPr/>
        </p:nvPicPr>
        <p:blipFill>
          <a:blip r:embed="rId2"/>
          <a:stretch>
            <a:fillRect/>
          </a:stretch>
        </p:blipFill>
        <p:spPr>
          <a:xfrm>
            <a:off x="5595989" y="3145958"/>
            <a:ext cx="18791186" cy="10570042"/>
          </a:xfrm>
          <a:prstGeom prst="rect">
            <a:avLst/>
          </a:prstGeom>
          <a:ln>
            <a:solidFill>
              <a:schemeClr val="accent1"/>
            </a:solidFill>
          </a:ln>
        </p:spPr>
      </p:pic>
    </p:spTree>
    <p:extLst>
      <p:ext uri="{BB962C8B-B14F-4D97-AF65-F5344CB8AC3E}">
        <p14:creationId xmlns:p14="http://schemas.microsoft.com/office/powerpoint/2010/main" val="2154033099"/>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ZoneTexte 10">
            <a:extLst>
              <a:ext uri="{FF2B5EF4-FFF2-40B4-BE49-F238E27FC236}">
                <a16:creationId xmlns:a16="http://schemas.microsoft.com/office/drawing/2014/main" id="{1B3DC60F-8F1D-E5FF-7B7B-49B67569E1F8}"/>
              </a:ext>
            </a:extLst>
          </p:cNvPr>
          <p:cNvSpPr txBox="1"/>
          <p:nvPr/>
        </p:nvSpPr>
        <p:spPr>
          <a:xfrm>
            <a:off x="3169869" y="1597431"/>
            <a:ext cx="12195110" cy="830997"/>
          </a:xfrm>
          <a:prstGeom prst="rect">
            <a:avLst/>
          </a:prstGeom>
          <a:noFill/>
        </p:spPr>
        <p:txBody>
          <a:bodyPr wrap="square">
            <a:spAutoFit/>
          </a:bodyPr>
          <a:lstStyle/>
          <a:p>
            <a:pPr marL="0" marR="0" lvl="0" indent="0" algn="ctr" rtl="0">
              <a:spcBef>
                <a:spcPts val="0"/>
              </a:spcBef>
              <a:spcAft>
                <a:spcPts val="0"/>
              </a:spcAft>
              <a:buClr>
                <a:schemeClr val="dk1"/>
              </a:buClr>
              <a:buSzPts val="5300"/>
              <a:buFont typeface="Source Sans Pro ExtraLight"/>
              <a:buNone/>
            </a:pPr>
            <a:r>
              <a:rPr lang="fr-FR" sz="4800" b="1" i="0" u="none" strike="noStrike" cap="none" dirty="0">
                <a:solidFill>
                  <a:schemeClr val="bg1"/>
                </a:solidFill>
                <a:latin typeface="Source Sans Pro ExtraLight"/>
                <a:ea typeface="Source Sans Pro ExtraLight"/>
                <a:cs typeface="Source Sans Pro ExtraLight"/>
                <a:sym typeface="Source Sans Pro ExtraLight"/>
              </a:rPr>
              <a:t>Rôle des membres des bureaux de vote</a:t>
            </a:r>
            <a:endParaRPr lang="fr-FR" dirty="0">
              <a:solidFill>
                <a:schemeClr val="bg1"/>
              </a:solidFill>
            </a:endParaRPr>
          </a:p>
        </p:txBody>
      </p:sp>
      <p:graphicFrame>
        <p:nvGraphicFramePr>
          <p:cNvPr id="15" name="Google Shape;237;p39">
            <a:extLst>
              <a:ext uri="{FF2B5EF4-FFF2-40B4-BE49-F238E27FC236}">
                <a16:creationId xmlns:a16="http://schemas.microsoft.com/office/drawing/2014/main" id="{B7DE2C6A-5AAA-3CD5-2662-51EFC9BBE49E}"/>
              </a:ext>
            </a:extLst>
          </p:cNvPr>
          <p:cNvGraphicFramePr/>
          <p:nvPr>
            <p:extLst>
              <p:ext uri="{D42A27DB-BD31-4B8C-83A1-F6EECF244321}">
                <p14:modId xmlns:p14="http://schemas.microsoft.com/office/powerpoint/2010/main" val="2468899789"/>
              </p:ext>
            </p:extLst>
          </p:nvPr>
        </p:nvGraphicFramePr>
        <p:xfrm>
          <a:off x="1982783" y="3663463"/>
          <a:ext cx="20421600" cy="7520175"/>
        </p:xfrm>
        <a:graphic>
          <a:graphicData uri="http://schemas.openxmlformats.org/drawingml/2006/table">
            <a:tbl>
              <a:tblPr>
                <a:noFill/>
              </a:tblPr>
              <a:tblGrid>
                <a:gridCol w="12864000">
                  <a:extLst>
                    <a:ext uri="{9D8B030D-6E8A-4147-A177-3AD203B41FA5}">
                      <a16:colId xmlns:a16="http://schemas.microsoft.com/office/drawing/2014/main" val="20000"/>
                    </a:ext>
                  </a:extLst>
                </a:gridCol>
                <a:gridCol w="3778800">
                  <a:extLst>
                    <a:ext uri="{9D8B030D-6E8A-4147-A177-3AD203B41FA5}">
                      <a16:colId xmlns:a16="http://schemas.microsoft.com/office/drawing/2014/main" val="20001"/>
                    </a:ext>
                  </a:extLst>
                </a:gridCol>
                <a:gridCol w="3778800">
                  <a:extLst>
                    <a:ext uri="{9D8B030D-6E8A-4147-A177-3AD203B41FA5}">
                      <a16:colId xmlns:a16="http://schemas.microsoft.com/office/drawing/2014/main" val="20002"/>
                    </a:ext>
                  </a:extLst>
                </a:gridCol>
              </a:tblGrid>
              <a:tr h="612225">
                <a:tc>
                  <a:txBody>
                    <a:bodyPr/>
                    <a:lstStyle/>
                    <a:p>
                      <a:pPr marL="0" marR="0" lvl="0" indent="0" algn="ctr" rtl="0">
                        <a:spcBef>
                          <a:spcPts val="0"/>
                        </a:spcBef>
                        <a:spcAft>
                          <a:spcPts val="0"/>
                        </a:spcAft>
                        <a:buNone/>
                      </a:pPr>
                      <a:r>
                        <a:rPr lang="fr-FR" sz="2800" b="0" i="0" u="none" strike="noStrike" cap="none" dirty="0">
                          <a:solidFill>
                            <a:schemeClr val="lt1"/>
                          </a:solidFill>
                          <a:latin typeface="Source Sans Pro Light"/>
                          <a:ea typeface="Source Sans Pro Light"/>
                          <a:cs typeface="Source Sans Pro Light"/>
                          <a:sym typeface="Source Sans Pro Light"/>
                        </a:rPr>
                        <a:t>Phases / Rôles</a:t>
                      </a:r>
                      <a:endParaRPr dirty="0"/>
                    </a:p>
                  </a:txBody>
                  <a:tcPr marL="6350" marR="6350" marT="6350" marB="0" anchor="ctr">
                    <a:lnL w="12700" cap="flat" cmpd="sng">
                      <a:solidFill>
                        <a:srgbClr val="2C4156"/>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2C4156"/>
                      </a:solidFill>
                      <a:prstDash val="solid"/>
                      <a:round/>
                      <a:headEnd type="none" w="sm" len="sm"/>
                      <a:tailEnd type="none" w="sm" len="sm"/>
                    </a:lnT>
                    <a:lnB w="12700" cap="flat" cmpd="sng">
                      <a:solidFill>
                        <a:srgbClr val="2C4156"/>
                      </a:solidFill>
                      <a:prstDash val="solid"/>
                      <a:round/>
                      <a:headEnd type="none" w="sm" len="sm"/>
                      <a:tailEnd type="none" w="sm" len="sm"/>
                    </a:lnB>
                    <a:solidFill>
                      <a:srgbClr val="2C4156"/>
                    </a:solidFill>
                  </a:tcPr>
                </a:tc>
                <a:tc>
                  <a:txBody>
                    <a:bodyPr/>
                    <a:lstStyle/>
                    <a:p>
                      <a:pPr marL="0" marR="0" lvl="0" indent="0" algn="ctr" rtl="0">
                        <a:spcBef>
                          <a:spcPts val="0"/>
                        </a:spcBef>
                        <a:spcAft>
                          <a:spcPts val="0"/>
                        </a:spcAft>
                        <a:buNone/>
                      </a:pPr>
                      <a:r>
                        <a:rPr lang="fr-FR" sz="2800" b="0" i="0" u="none" strike="noStrike" cap="none">
                          <a:solidFill>
                            <a:schemeClr val="lt1"/>
                          </a:solidFill>
                          <a:latin typeface="Source Sans Pro Light"/>
                          <a:ea typeface="Source Sans Pro Light"/>
                          <a:cs typeface="Source Sans Pro Light"/>
                          <a:sym typeface="Source Sans Pro Light"/>
                        </a:rPr>
                        <a:t>Membres des BVE</a:t>
                      </a:r>
                      <a:endParaRPr/>
                    </a:p>
                  </a:txBody>
                  <a:tcPr marL="6350" marR="6350" marT="63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2C4156"/>
                      </a:solidFill>
                      <a:prstDash val="solid"/>
                      <a:round/>
                      <a:headEnd type="none" w="sm" len="sm"/>
                      <a:tailEnd type="none" w="sm" len="sm"/>
                    </a:lnT>
                    <a:lnB w="12700" cap="flat" cmpd="sng">
                      <a:solidFill>
                        <a:srgbClr val="2C4156"/>
                      </a:solidFill>
                      <a:prstDash val="solid"/>
                      <a:round/>
                      <a:headEnd type="none" w="sm" len="sm"/>
                      <a:tailEnd type="none" w="sm" len="sm"/>
                    </a:lnB>
                    <a:solidFill>
                      <a:srgbClr val="2C4156"/>
                    </a:solidFill>
                  </a:tcPr>
                </a:tc>
                <a:tc>
                  <a:txBody>
                    <a:bodyPr/>
                    <a:lstStyle/>
                    <a:p>
                      <a:pPr marL="0" marR="0" lvl="0" indent="0" algn="ctr" rtl="0">
                        <a:spcBef>
                          <a:spcPts val="0"/>
                        </a:spcBef>
                        <a:spcAft>
                          <a:spcPts val="0"/>
                        </a:spcAft>
                        <a:buNone/>
                      </a:pPr>
                      <a:r>
                        <a:rPr lang="fr-FR" sz="2800" b="0" i="0" u="none" strike="noStrike" cap="none">
                          <a:solidFill>
                            <a:schemeClr val="lt1"/>
                          </a:solidFill>
                          <a:latin typeface="Source Sans Pro Light"/>
                          <a:ea typeface="Source Sans Pro Light"/>
                          <a:cs typeface="Source Sans Pro Light"/>
                          <a:sym typeface="Source Sans Pro Light"/>
                        </a:rPr>
                        <a:t>Membres du BVEC</a:t>
                      </a:r>
                      <a:endParaRPr/>
                    </a:p>
                  </a:txBody>
                  <a:tcPr marL="6350" marR="6350" marT="6350" marB="0" anchor="ctr">
                    <a:lnL w="12700" cap="flat" cmpd="sng">
                      <a:solidFill>
                        <a:schemeClr val="lt1"/>
                      </a:solidFill>
                      <a:prstDash val="solid"/>
                      <a:round/>
                      <a:headEnd type="none" w="sm" len="sm"/>
                      <a:tailEnd type="none" w="sm" len="sm"/>
                    </a:lnL>
                    <a:lnR w="12700" cap="flat" cmpd="sng">
                      <a:solidFill>
                        <a:srgbClr val="2C4156"/>
                      </a:solidFill>
                      <a:prstDash val="solid"/>
                      <a:round/>
                      <a:headEnd type="none" w="sm" len="sm"/>
                      <a:tailEnd type="none" w="sm" len="sm"/>
                    </a:lnR>
                    <a:lnT w="12700" cap="flat" cmpd="sng">
                      <a:solidFill>
                        <a:srgbClr val="2C4156"/>
                      </a:solidFill>
                      <a:prstDash val="solid"/>
                      <a:round/>
                      <a:headEnd type="none" w="sm" len="sm"/>
                      <a:tailEnd type="none" w="sm" len="sm"/>
                    </a:lnT>
                    <a:lnB w="12700" cap="flat" cmpd="sng">
                      <a:solidFill>
                        <a:srgbClr val="2C4156"/>
                      </a:solidFill>
                      <a:prstDash val="solid"/>
                      <a:round/>
                      <a:headEnd type="none" w="sm" len="sm"/>
                      <a:tailEnd type="none" w="sm" len="sm"/>
                    </a:lnB>
                    <a:solidFill>
                      <a:srgbClr val="2C4156"/>
                    </a:solidFill>
                  </a:tcPr>
                </a:tc>
                <a:extLst>
                  <a:ext uri="{0D108BD9-81ED-4DB2-BD59-A6C34878D82A}">
                    <a16:rowId xmlns:a16="http://schemas.microsoft.com/office/drawing/2014/main" val="10000"/>
                  </a:ext>
                </a:extLst>
              </a:tr>
              <a:tr h="612225">
                <a:tc>
                  <a:txBody>
                    <a:bodyPr/>
                    <a:lstStyle/>
                    <a:p>
                      <a:pPr marL="108000" marR="0" lvl="0" indent="0" algn="l" rtl="0">
                        <a:spcBef>
                          <a:spcPts val="0"/>
                        </a:spcBef>
                        <a:spcAft>
                          <a:spcPts val="0"/>
                        </a:spcAft>
                        <a:buNone/>
                      </a:pPr>
                      <a:r>
                        <a:rPr lang="fr-FR" sz="2800" b="1" i="0" u="none" strike="noStrike" cap="none" dirty="0">
                          <a:solidFill>
                            <a:srgbClr val="221F1F"/>
                          </a:solidFill>
                          <a:latin typeface="Source Sans Pro Light"/>
                          <a:ea typeface="Source Sans Pro Light"/>
                          <a:cs typeface="Source Sans Pro Light"/>
                          <a:sym typeface="Source Sans Pro Light"/>
                        </a:rPr>
                        <a:t>Avant les opérations de vote</a:t>
                      </a:r>
                      <a:endParaRPr dirty="0"/>
                    </a:p>
                  </a:txBody>
                  <a:tcPr marL="6350" marR="6350" marT="6350" marB="0" anchor="ctr">
                    <a:lnL w="12700" cap="flat" cmpd="sng">
                      <a:solidFill>
                        <a:srgbClr val="2C4156"/>
                      </a:solidFill>
                      <a:prstDash val="solid"/>
                      <a:round/>
                      <a:headEnd type="none" w="sm" len="sm"/>
                      <a:tailEnd type="none" w="sm" len="sm"/>
                    </a:lnL>
                    <a:lnR w="12700" cap="flat" cmpd="sng">
                      <a:solidFill>
                        <a:srgbClr val="2C4156"/>
                      </a:solidFill>
                      <a:prstDash val="solid"/>
                      <a:round/>
                      <a:headEnd type="none" w="sm" len="sm"/>
                      <a:tailEnd type="none" w="sm" len="sm"/>
                    </a:lnR>
                    <a:lnT w="12700" cap="flat" cmpd="sng">
                      <a:solidFill>
                        <a:srgbClr val="2C4156"/>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tc>
                  <a:txBody>
                    <a:bodyPr/>
                    <a:lstStyle/>
                    <a:p>
                      <a:pPr marL="457200" marR="0" lvl="0" indent="-279400" algn="ctr" rtl="0">
                        <a:spcBef>
                          <a:spcPts val="0"/>
                        </a:spcBef>
                        <a:spcAft>
                          <a:spcPts val="0"/>
                        </a:spcAft>
                        <a:buClr>
                          <a:schemeClr val="dk1"/>
                        </a:buClr>
                        <a:buSzPts val="2800"/>
                        <a:buFont typeface="Noto Sans Symbols"/>
                        <a:buNone/>
                      </a:pPr>
                      <a:endParaRPr sz="2800" b="0" i="0" u="none" strike="noStrike" cap="none">
                        <a:solidFill>
                          <a:srgbClr val="000000"/>
                        </a:solidFill>
                        <a:latin typeface="Source Sans Pro Light"/>
                        <a:ea typeface="Source Sans Pro Light"/>
                        <a:cs typeface="Source Sans Pro Light"/>
                        <a:sym typeface="Source Sans Pro Light"/>
                      </a:endParaRPr>
                    </a:p>
                  </a:txBody>
                  <a:tcPr marL="6350" marR="6350" marT="6350" marB="0" anchor="ctr">
                    <a:lnL w="12700" cap="flat" cmpd="sng">
                      <a:solidFill>
                        <a:srgbClr val="2C4156"/>
                      </a:solidFill>
                      <a:prstDash val="solid"/>
                      <a:round/>
                      <a:headEnd type="none" w="sm" len="sm"/>
                      <a:tailEnd type="none" w="sm" len="sm"/>
                    </a:lnL>
                    <a:lnR w="12700" cap="flat" cmpd="sng">
                      <a:solidFill>
                        <a:srgbClr val="2C4156"/>
                      </a:solidFill>
                      <a:prstDash val="solid"/>
                      <a:round/>
                      <a:headEnd type="none" w="sm" len="sm"/>
                      <a:tailEnd type="none" w="sm" len="sm"/>
                    </a:lnR>
                    <a:lnT w="12700" cap="flat" cmpd="sng">
                      <a:solidFill>
                        <a:srgbClr val="2C4156"/>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457200" marR="0" lvl="0" indent="-279400" algn="ctr" rtl="0">
                        <a:spcBef>
                          <a:spcPts val="0"/>
                        </a:spcBef>
                        <a:spcAft>
                          <a:spcPts val="0"/>
                        </a:spcAft>
                        <a:buClr>
                          <a:schemeClr val="dk1"/>
                        </a:buClr>
                        <a:buSzPts val="2800"/>
                        <a:buFont typeface="Noto Sans Symbols"/>
                        <a:buNone/>
                      </a:pPr>
                      <a:endParaRPr sz="2800" b="0" i="0" u="none" strike="noStrike" cap="none">
                        <a:solidFill>
                          <a:srgbClr val="000000"/>
                        </a:solidFill>
                        <a:latin typeface="Source Sans Pro Light"/>
                        <a:ea typeface="Source Sans Pro Light"/>
                        <a:cs typeface="Source Sans Pro Light"/>
                        <a:sym typeface="Source Sans Pro Light"/>
                      </a:endParaRPr>
                    </a:p>
                  </a:txBody>
                  <a:tcPr marL="6350" marR="6350" marT="6350" marB="0" anchor="ctr">
                    <a:lnL w="12700" cap="flat" cmpd="sng">
                      <a:solidFill>
                        <a:srgbClr val="2C4156"/>
                      </a:solidFill>
                      <a:prstDash val="solid"/>
                      <a:round/>
                      <a:headEnd type="none" w="sm" len="sm"/>
                      <a:tailEnd type="none" w="sm" len="sm"/>
                    </a:lnL>
                    <a:lnR w="12700" cap="flat" cmpd="sng">
                      <a:solidFill>
                        <a:srgbClr val="2C4156"/>
                      </a:solidFill>
                      <a:prstDash val="solid"/>
                      <a:round/>
                      <a:headEnd type="none" w="sm" len="sm"/>
                      <a:tailEnd type="none" w="sm" len="sm"/>
                    </a:lnR>
                    <a:lnT w="12700" cap="flat" cmpd="sng">
                      <a:solidFill>
                        <a:srgbClr val="2C4156"/>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612225">
                <a:tc>
                  <a:txBody>
                    <a:bodyPr/>
                    <a:lstStyle/>
                    <a:p>
                      <a:pPr marL="565200" marR="0" lvl="0" indent="-457200" algn="l" rtl="0">
                        <a:spcBef>
                          <a:spcPts val="0"/>
                        </a:spcBef>
                        <a:spcAft>
                          <a:spcPts val="0"/>
                        </a:spcAft>
                        <a:buClr>
                          <a:srgbClr val="221F1F"/>
                        </a:buClr>
                        <a:buSzPts val="2800"/>
                        <a:buFont typeface="Noto Sans Symbols"/>
                        <a:buChar char="▪"/>
                      </a:pPr>
                      <a:r>
                        <a:rPr lang="fr-FR" sz="2800" b="0" i="0" u="none" strike="noStrike" cap="none" dirty="0">
                          <a:solidFill>
                            <a:srgbClr val="221F1F"/>
                          </a:solidFill>
                          <a:latin typeface="Source Sans Pro Light"/>
                          <a:ea typeface="Source Sans Pro Light"/>
                          <a:cs typeface="Source Sans Pro Light"/>
                          <a:sym typeface="Source Sans Pro Light"/>
                        </a:rPr>
                        <a:t>Reçoivent leur identifiant d’accès au site de vote (*)</a:t>
                      </a:r>
                      <a:endParaRPr dirty="0"/>
                    </a:p>
                  </a:txBody>
                  <a:tcPr marL="6350" marR="6350" marT="6350" marB="0" anchor="ctr">
                    <a:lnL w="12700" cap="flat" cmpd="sng">
                      <a:solidFill>
                        <a:srgbClr val="2C4156"/>
                      </a:solidFill>
                      <a:prstDash val="solid"/>
                      <a:round/>
                      <a:headEnd type="none" w="sm" len="sm"/>
                      <a:tailEnd type="none" w="sm" len="sm"/>
                    </a:lnL>
                    <a:lnR w="12700" cap="flat" cmpd="sng">
                      <a:solidFill>
                        <a:srgbClr val="2C4156"/>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tc>
                  <a:txBody>
                    <a:bodyPr/>
                    <a:lstStyle/>
                    <a:p>
                      <a:pPr marL="457200" marR="0" lvl="0" indent="-457200" algn="ctr" rtl="0">
                        <a:spcBef>
                          <a:spcPts val="0"/>
                        </a:spcBef>
                        <a:spcAft>
                          <a:spcPts val="0"/>
                        </a:spcAft>
                        <a:buClr>
                          <a:srgbClr val="000000"/>
                        </a:buClr>
                        <a:buSzPts val="2800"/>
                        <a:buFont typeface="Noto Sans Symbols"/>
                        <a:buChar char="✓"/>
                      </a:pPr>
                      <a:r>
                        <a:rPr lang="fr-FR" sz="2800" b="0" i="0" u="none" strike="noStrike" cap="none">
                          <a:solidFill>
                            <a:srgbClr val="000000"/>
                          </a:solidFill>
                          <a:latin typeface="Source Sans Pro Light"/>
                          <a:ea typeface="Source Sans Pro Light"/>
                          <a:cs typeface="Source Sans Pro Light"/>
                          <a:sym typeface="Source Sans Pro Light"/>
                        </a:rPr>
                        <a:t> </a:t>
                      </a:r>
                      <a:endParaRPr/>
                    </a:p>
                  </a:txBody>
                  <a:tcPr marL="6350" marR="6350" marT="6350" marB="0" anchor="ctr">
                    <a:lnL w="12700" cap="flat" cmpd="sng">
                      <a:solidFill>
                        <a:srgbClr val="2C4156"/>
                      </a:solidFill>
                      <a:prstDash val="solid"/>
                      <a:round/>
                      <a:headEnd type="none" w="sm" len="sm"/>
                      <a:tailEnd type="none" w="sm" len="sm"/>
                    </a:lnL>
                    <a:lnR w="12700" cap="flat" cmpd="sng">
                      <a:solidFill>
                        <a:srgbClr val="2C4156"/>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457200" marR="0" lvl="0" indent="-457200" algn="ctr" rtl="0">
                        <a:spcBef>
                          <a:spcPts val="0"/>
                        </a:spcBef>
                        <a:spcAft>
                          <a:spcPts val="0"/>
                        </a:spcAft>
                        <a:buClr>
                          <a:srgbClr val="000000"/>
                        </a:buClr>
                        <a:buSzPts val="2800"/>
                        <a:buFont typeface="Noto Sans Symbols"/>
                        <a:buChar char="✓"/>
                      </a:pPr>
                      <a:r>
                        <a:rPr lang="fr-FR" sz="2800" b="0" i="0" u="none" strike="noStrike" cap="none">
                          <a:solidFill>
                            <a:srgbClr val="000000"/>
                          </a:solidFill>
                          <a:latin typeface="Source Sans Pro Light"/>
                          <a:ea typeface="Source Sans Pro Light"/>
                          <a:cs typeface="Source Sans Pro Light"/>
                          <a:sym typeface="Source Sans Pro Light"/>
                        </a:rPr>
                        <a:t> </a:t>
                      </a:r>
                      <a:endParaRPr/>
                    </a:p>
                  </a:txBody>
                  <a:tcPr marL="6350" marR="6350" marT="6350" marB="0" anchor="ctr">
                    <a:lnL w="12700" cap="flat" cmpd="sng">
                      <a:solidFill>
                        <a:srgbClr val="2C4156"/>
                      </a:solidFill>
                      <a:prstDash val="solid"/>
                      <a:round/>
                      <a:headEnd type="none" w="sm" len="sm"/>
                      <a:tailEnd type="none" w="sm" len="sm"/>
                    </a:lnL>
                    <a:lnR w="12700" cap="flat" cmpd="sng">
                      <a:solidFill>
                        <a:srgbClr val="2C4156"/>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612225">
                <a:tc>
                  <a:txBody>
                    <a:bodyPr/>
                    <a:lstStyle/>
                    <a:p>
                      <a:pPr marL="565200" marR="0" lvl="0" indent="-457200" algn="l" rtl="0">
                        <a:spcBef>
                          <a:spcPts val="0"/>
                        </a:spcBef>
                        <a:spcAft>
                          <a:spcPts val="0"/>
                        </a:spcAft>
                        <a:buClr>
                          <a:srgbClr val="221F1F"/>
                        </a:buClr>
                        <a:buSzPts val="2800"/>
                        <a:buFont typeface="Noto Sans Symbols"/>
                        <a:buChar char="▪"/>
                      </a:pPr>
                      <a:r>
                        <a:rPr lang="fr-FR" sz="2800" b="0" i="0" u="none" strike="noStrike" cap="none" dirty="0">
                          <a:solidFill>
                            <a:srgbClr val="221F1F"/>
                          </a:solidFill>
                          <a:latin typeface="Source Sans Pro Light"/>
                          <a:ea typeface="Source Sans Pro Light"/>
                          <a:cs typeface="Source Sans Pro Light"/>
                          <a:sym typeface="Source Sans Pro Light"/>
                        </a:rPr>
                        <a:t>Participent à la réunion de génération des clés et de scellement du système de vote</a:t>
                      </a:r>
                      <a:endParaRPr dirty="0"/>
                    </a:p>
                  </a:txBody>
                  <a:tcPr marL="6350" marR="6350" marT="6350" marB="0" anchor="ctr">
                    <a:lnL w="12700" cap="flat" cmpd="sng">
                      <a:solidFill>
                        <a:srgbClr val="2C4156"/>
                      </a:solidFill>
                      <a:prstDash val="solid"/>
                      <a:round/>
                      <a:headEnd type="none" w="sm" len="sm"/>
                      <a:tailEnd type="none" w="sm" len="sm"/>
                    </a:lnL>
                    <a:lnR w="12700" cap="flat" cmpd="sng">
                      <a:solidFill>
                        <a:srgbClr val="2C4156"/>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tc>
                  <a:txBody>
                    <a:bodyPr/>
                    <a:lstStyle/>
                    <a:p>
                      <a:pPr marL="457200" marR="0" lvl="0" indent="-457200" algn="ctr" rtl="0">
                        <a:spcBef>
                          <a:spcPts val="0"/>
                        </a:spcBef>
                        <a:spcAft>
                          <a:spcPts val="0"/>
                        </a:spcAft>
                        <a:buClr>
                          <a:srgbClr val="000000"/>
                        </a:buClr>
                        <a:buSzPts val="2800"/>
                        <a:buFont typeface="Noto Sans Symbols"/>
                        <a:buChar char="✓"/>
                      </a:pPr>
                      <a:r>
                        <a:rPr lang="fr-FR" sz="2800" b="0" i="0" u="none" strike="noStrike" cap="none">
                          <a:solidFill>
                            <a:srgbClr val="000000"/>
                          </a:solidFill>
                          <a:latin typeface="Source Sans Pro Light"/>
                          <a:ea typeface="Source Sans Pro Light"/>
                          <a:cs typeface="Source Sans Pro Light"/>
                          <a:sym typeface="Source Sans Pro Light"/>
                        </a:rPr>
                        <a:t> </a:t>
                      </a:r>
                      <a:endParaRPr/>
                    </a:p>
                  </a:txBody>
                  <a:tcPr marL="6350" marR="6350" marT="6350" marB="0" anchor="ctr">
                    <a:lnL w="12700" cap="flat" cmpd="sng">
                      <a:solidFill>
                        <a:srgbClr val="2C4156"/>
                      </a:solidFill>
                      <a:prstDash val="solid"/>
                      <a:round/>
                      <a:headEnd type="none" w="sm" len="sm"/>
                      <a:tailEnd type="none" w="sm" len="sm"/>
                    </a:lnL>
                    <a:lnR w="12700" cap="flat" cmpd="sng">
                      <a:solidFill>
                        <a:srgbClr val="2C4156"/>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457200" marR="0" lvl="0" indent="-457200" algn="ctr" rtl="0">
                        <a:spcBef>
                          <a:spcPts val="0"/>
                        </a:spcBef>
                        <a:spcAft>
                          <a:spcPts val="0"/>
                        </a:spcAft>
                        <a:buClr>
                          <a:srgbClr val="000000"/>
                        </a:buClr>
                        <a:buSzPts val="2800"/>
                        <a:buFont typeface="Noto Sans Symbols"/>
                        <a:buChar char="✓"/>
                      </a:pPr>
                      <a:r>
                        <a:rPr lang="fr-FR" sz="2800" b="0" i="0" u="none" strike="noStrike" cap="none">
                          <a:solidFill>
                            <a:srgbClr val="000000"/>
                          </a:solidFill>
                          <a:latin typeface="Source Sans Pro Light"/>
                          <a:ea typeface="Source Sans Pro Light"/>
                          <a:cs typeface="Source Sans Pro Light"/>
                          <a:sym typeface="Source Sans Pro Light"/>
                        </a:rPr>
                        <a:t> </a:t>
                      </a:r>
                      <a:endParaRPr/>
                    </a:p>
                  </a:txBody>
                  <a:tcPr marL="6350" marR="6350" marT="6350" marB="0" anchor="ctr">
                    <a:lnL w="12700" cap="flat" cmpd="sng">
                      <a:solidFill>
                        <a:srgbClr val="2C4156"/>
                      </a:solidFill>
                      <a:prstDash val="solid"/>
                      <a:round/>
                      <a:headEnd type="none" w="sm" len="sm"/>
                      <a:tailEnd type="none" w="sm" len="sm"/>
                    </a:lnL>
                    <a:lnR w="12700" cap="flat" cmpd="sng">
                      <a:solidFill>
                        <a:srgbClr val="2C4156"/>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612225">
                <a:tc>
                  <a:txBody>
                    <a:bodyPr/>
                    <a:lstStyle/>
                    <a:p>
                      <a:pPr marL="565200" marR="0" lvl="0" indent="-457200" algn="l" rtl="0">
                        <a:spcBef>
                          <a:spcPts val="0"/>
                        </a:spcBef>
                        <a:spcAft>
                          <a:spcPts val="0"/>
                        </a:spcAft>
                        <a:buClr>
                          <a:srgbClr val="221F1F"/>
                        </a:buClr>
                        <a:buSzPts val="2800"/>
                        <a:buFont typeface="Noto Sans Symbols"/>
                        <a:buChar char="▪"/>
                      </a:pPr>
                      <a:r>
                        <a:rPr lang="fr-FR" sz="2800" b="0" i="0" u="none" strike="noStrike" cap="none" dirty="0">
                          <a:solidFill>
                            <a:srgbClr val="221F1F"/>
                          </a:solidFill>
                          <a:latin typeface="Source Sans Pro Light"/>
                          <a:ea typeface="Source Sans Pro Light"/>
                          <a:cs typeface="Source Sans Pro Light"/>
                          <a:sym typeface="Source Sans Pro Light"/>
                        </a:rPr>
                        <a:t>Reçoivent et conservent les clés de déchiffrement</a:t>
                      </a:r>
                      <a:endParaRPr dirty="0"/>
                    </a:p>
                  </a:txBody>
                  <a:tcPr marL="6350" marR="6350" marT="6350" marB="0" anchor="ctr">
                    <a:lnL w="12700" cap="flat" cmpd="sng">
                      <a:solidFill>
                        <a:srgbClr val="2C4156"/>
                      </a:solidFill>
                      <a:prstDash val="solid"/>
                      <a:round/>
                      <a:headEnd type="none" w="sm" len="sm"/>
                      <a:tailEnd type="none" w="sm" len="sm"/>
                    </a:lnL>
                    <a:lnR w="12700" cap="flat" cmpd="sng">
                      <a:solidFill>
                        <a:srgbClr val="2C4156"/>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tc>
                  <a:txBody>
                    <a:bodyPr/>
                    <a:lstStyle/>
                    <a:p>
                      <a:pPr marL="457200" marR="0" lvl="0" indent="-279400" algn="ctr" rtl="0">
                        <a:spcBef>
                          <a:spcPts val="0"/>
                        </a:spcBef>
                        <a:spcAft>
                          <a:spcPts val="0"/>
                        </a:spcAft>
                        <a:buClr>
                          <a:schemeClr val="dk1"/>
                        </a:buClr>
                        <a:buSzPts val="2800"/>
                        <a:buFont typeface="Noto Sans Symbols"/>
                        <a:buNone/>
                      </a:pPr>
                      <a:endParaRPr sz="2800" b="0" i="0" u="none" strike="noStrike" cap="none">
                        <a:solidFill>
                          <a:srgbClr val="000000"/>
                        </a:solidFill>
                        <a:latin typeface="Source Sans Pro Light"/>
                        <a:ea typeface="Source Sans Pro Light"/>
                        <a:cs typeface="Source Sans Pro Light"/>
                        <a:sym typeface="Source Sans Pro Light"/>
                      </a:endParaRPr>
                    </a:p>
                  </a:txBody>
                  <a:tcPr marL="6350" marR="6350" marT="6350" marB="0" anchor="ctr">
                    <a:lnL w="12700" cap="flat" cmpd="sng">
                      <a:solidFill>
                        <a:srgbClr val="2C4156"/>
                      </a:solidFill>
                      <a:prstDash val="solid"/>
                      <a:round/>
                      <a:headEnd type="none" w="sm" len="sm"/>
                      <a:tailEnd type="none" w="sm" len="sm"/>
                    </a:lnL>
                    <a:lnR w="12700" cap="flat" cmpd="sng">
                      <a:solidFill>
                        <a:srgbClr val="2C4156"/>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457200" marR="0" lvl="0" indent="-457200" algn="ctr" rtl="0">
                        <a:spcBef>
                          <a:spcPts val="0"/>
                        </a:spcBef>
                        <a:spcAft>
                          <a:spcPts val="0"/>
                        </a:spcAft>
                        <a:buClr>
                          <a:srgbClr val="000000"/>
                        </a:buClr>
                        <a:buSzPts val="2800"/>
                        <a:buFont typeface="Noto Sans Symbols"/>
                        <a:buChar char="✓"/>
                      </a:pPr>
                      <a:r>
                        <a:rPr lang="fr-FR" sz="2800" b="0" i="0" u="none" strike="noStrike" cap="none">
                          <a:solidFill>
                            <a:srgbClr val="000000"/>
                          </a:solidFill>
                          <a:latin typeface="Source Sans Pro Light"/>
                          <a:ea typeface="Source Sans Pro Light"/>
                          <a:cs typeface="Source Sans Pro Light"/>
                          <a:sym typeface="Source Sans Pro Light"/>
                        </a:rPr>
                        <a:t> </a:t>
                      </a:r>
                      <a:endParaRPr/>
                    </a:p>
                  </a:txBody>
                  <a:tcPr marL="6350" marR="6350" marT="6350" marB="0" anchor="ctr">
                    <a:lnL w="12700" cap="flat" cmpd="sng">
                      <a:solidFill>
                        <a:srgbClr val="2C4156"/>
                      </a:solidFill>
                      <a:prstDash val="solid"/>
                      <a:round/>
                      <a:headEnd type="none" w="sm" len="sm"/>
                      <a:tailEnd type="none" w="sm" len="sm"/>
                    </a:lnL>
                    <a:lnR w="12700" cap="flat" cmpd="sng">
                      <a:solidFill>
                        <a:srgbClr val="2C4156"/>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612225">
                <a:tc>
                  <a:txBody>
                    <a:bodyPr/>
                    <a:lstStyle/>
                    <a:p>
                      <a:pPr marL="565200" marR="0" lvl="0" indent="-457200" algn="l" rtl="0">
                        <a:spcBef>
                          <a:spcPts val="0"/>
                        </a:spcBef>
                        <a:spcAft>
                          <a:spcPts val="0"/>
                        </a:spcAft>
                        <a:buClr>
                          <a:srgbClr val="221F1F"/>
                        </a:buClr>
                        <a:buSzPts val="2800"/>
                        <a:buFont typeface="Noto Sans Symbols"/>
                        <a:buChar char="▪"/>
                      </a:pPr>
                      <a:r>
                        <a:rPr lang="fr-FR" sz="2800" b="0" i="0" u="none" strike="noStrike" cap="none" dirty="0">
                          <a:solidFill>
                            <a:srgbClr val="221F1F"/>
                          </a:solidFill>
                          <a:latin typeface="Source Sans Pro Light"/>
                          <a:ea typeface="Source Sans Pro Light"/>
                          <a:cs typeface="Source Sans Pro Light"/>
                          <a:sym typeface="Source Sans Pro Light"/>
                        </a:rPr>
                        <a:t>Scellent le système de vote</a:t>
                      </a:r>
                      <a:endParaRPr dirty="0"/>
                    </a:p>
                  </a:txBody>
                  <a:tcPr marL="6350" marR="6350" marT="6350" marB="0" anchor="ctr">
                    <a:lnL w="12700" cap="flat" cmpd="sng">
                      <a:solidFill>
                        <a:srgbClr val="2C4156"/>
                      </a:solidFill>
                      <a:prstDash val="solid"/>
                      <a:round/>
                      <a:headEnd type="none" w="sm" len="sm"/>
                      <a:tailEnd type="none" w="sm" len="sm"/>
                    </a:lnL>
                    <a:lnR w="12700" cap="flat" cmpd="sng">
                      <a:solidFill>
                        <a:srgbClr val="2C4156"/>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2C4156"/>
                      </a:solidFill>
                      <a:prstDash val="solid"/>
                      <a:round/>
                      <a:headEnd type="none" w="sm" len="sm"/>
                      <a:tailEnd type="none" w="sm" len="sm"/>
                    </a:lnB>
                    <a:solidFill>
                      <a:srgbClr val="FFFFFF"/>
                    </a:solidFill>
                  </a:tcPr>
                </a:tc>
                <a:tc>
                  <a:txBody>
                    <a:bodyPr/>
                    <a:lstStyle/>
                    <a:p>
                      <a:pPr marL="457200" marR="0" lvl="0" indent="-279400" algn="ctr" rtl="0">
                        <a:spcBef>
                          <a:spcPts val="0"/>
                        </a:spcBef>
                        <a:spcAft>
                          <a:spcPts val="0"/>
                        </a:spcAft>
                        <a:buClr>
                          <a:schemeClr val="dk1"/>
                        </a:buClr>
                        <a:buSzPts val="2800"/>
                        <a:buFont typeface="Noto Sans Symbols"/>
                        <a:buNone/>
                      </a:pPr>
                      <a:endParaRPr sz="2800" b="0" i="0" u="none" strike="noStrike" cap="none">
                        <a:solidFill>
                          <a:srgbClr val="000000"/>
                        </a:solidFill>
                        <a:latin typeface="Source Sans Pro Light"/>
                        <a:ea typeface="Source Sans Pro Light"/>
                        <a:cs typeface="Source Sans Pro Light"/>
                        <a:sym typeface="Source Sans Pro Light"/>
                      </a:endParaRPr>
                    </a:p>
                  </a:txBody>
                  <a:tcPr marL="6350" marR="6350" marT="6350" marB="0" anchor="ctr">
                    <a:lnL w="12700" cap="flat" cmpd="sng">
                      <a:solidFill>
                        <a:srgbClr val="2C4156"/>
                      </a:solidFill>
                      <a:prstDash val="solid"/>
                      <a:round/>
                      <a:headEnd type="none" w="sm" len="sm"/>
                      <a:tailEnd type="none" w="sm" len="sm"/>
                    </a:lnL>
                    <a:lnR w="12700" cap="flat" cmpd="sng">
                      <a:solidFill>
                        <a:srgbClr val="2C4156"/>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2C4156"/>
                      </a:solidFill>
                      <a:prstDash val="solid"/>
                      <a:round/>
                      <a:headEnd type="none" w="sm" len="sm"/>
                      <a:tailEnd type="none" w="sm" len="sm"/>
                    </a:lnB>
                  </a:tcPr>
                </a:tc>
                <a:tc>
                  <a:txBody>
                    <a:bodyPr/>
                    <a:lstStyle/>
                    <a:p>
                      <a:pPr marL="457200" marR="0" lvl="0" indent="-457200" algn="ctr" rtl="0">
                        <a:spcBef>
                          <a:spcPts val="0"/>
                        </a:spcBef>
                        <a:spcAft>
                          <a:spcPts val="0"/>
                        </a:spcAft>
                        <a:buClr>
                          <a:srgbClr val="000000"/>
                        </a:buClr>
                        <a:buSzPts val="2800"/>
                        <a:buFont typeface="Noto Sans Symbols"/>
                        <a:buChar char="✓"/>
                      </a:pPr>
                      <a:r>
                        <a:rPr lang="fr-FR" sz="2800" b="0" i="0" u="none" strike="noStrike" cap="none">
                          <a:solidFill>
                            <a:srgbClr val="000000"/>
                          </a:solidFill>
                          <a:latin typeface="Source Sans Pro Light"/>
                          <a:ea typeface="Source Sans Pro Light"/>
                          <a:cs typeface="Source Sans Pro Light"/>
                          <a:sym typeface="Source Sans Pro Light"/>
                        </a:rPr>
                        <a:t> </a:t>
                      </a:r>
                      <a:endParaRPr/>
                    </a:p>
                  </a:txBody>
                  <a:tcPr marL="6350" marR="6350" marT="6350" marB="0" anchor="ctr">
                    <a:lnL w="12700" cap="flat" cmpd="sng">
                      <a:solidFill>
                        <a:srgbClr val="2C4156"/>
                      </a:solidFill>
                      <a:prstDash val="solid"/>
                      <a:round/>
                      <a:headEnd type="none" w="sm" len="sm"/>
                      <a:tailEnd type="none" w="sm" len="sm"/>
                    </a:lnL>
                    <a:lnR w="12700" cap="flat" cmpd="sng">
                      <a:solidFill>
                        <a:srgbClr val="2C4156"/>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2C4156"/>
                      </a:solidFill>
                      <a:prstDash val="solid"/>
                      <a:round/>
                      <a:headEnd type="none" w="sm" len="sm"/>
                      <a:tailEnd type="none" w="sm" len="sm"/>
                    </a:lnB>
                  </a:tcPr>
                </a:tc>
                <a:extLst>
                  <a:ext uri="{0D108BD9-81ED-4DB2-BD59-A6C34878D82A}">
                    <a16:rowId xmlns:a16="http://schemas.microsoft.com/office/drawing/2014/main" val="10005"/>
                  </a:ext>
                </a:extLst>
              </a:tr>
              <a:tr h="612225">
                <a:tc>
                  <a:txBody>
                    <a:bodyPr/>
                    <a:lstStyle/>
                    <a:p>
                      <a:pPr marL="108000" marR="0" lvl="0" indent="0" algn="l" rtl="0">
                        <a:spcBef>
                          <a:spcPts val="0"/>
                        </a:spcBef>
                        <a:spcAft>
                          <a:spcPts val="0"/>
                        </a:spcAft>
                        <a:buNone/>
                      </a:pPr>
                      <a:r>
                        <a:rPr lang="fr-FR" sz="2800" b="1" i="0" u="none" strike="noStrike" cap="none" dirty="0">
                          <a:solidFill>
                            <a:srgbClr val="221F1F"/>
                          </a:solidFill>
                          <a:latin typeface="Source Sans Pro Light"/>
                          <a:ea typeface="Source Sans Pro Light"/>
                          <a:cs typeface="Source Sans Pro Light"/>
                          <a:sym typeface="Source Sans Pro Light"/>
                        </a:rPr>
                        <a:t>Pendant les opérations de vote</a:t>
                      </a:r>
                      <a:endParaRPr dirty="0"/>
                    </a:p>
                  </a:txBody>
                  <a:tcPr marL="6350" marR="6350" marT="6350" marB="0" anchor="ctr">
                    <a:lnL w="12700" cap="flat" cmpd="sng">
                      <a:solidFill>
                        <a:srgbClr val="2C4156"/>
                      </a:solidFill>
                      <a:prstDash val="solid"/>
                      <a:round/>
                      <a:headEnd type="none" w="sm" len="sm"/>
                      <a:tailEnd type="none" w="sm" len="sm"/>
                    </a:lnL>
                    <a:lnR w="12700" cap="flat" cmpd="sng">
                      <a:solidFill>
                        <a:srgbClr val="2C4156"/>
                      </a:solidFill>
                      <a:prstDash val="solid"/>
                      <a:round/>
                      <a:headEnd type="none" w="sm" len="sm"/>
                      <a:tailEnd type="none" w="sm" len="sm"/>
                    </a:lnR>
                    <a:lnT w="12700" cap="flat" cmpd="sng">
                      <a:solidFill>
                        <a:srgbClr val="2C4156"/>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tc>
                  <a:txBody>
                    <a:bodyPr/>
                    <a:lstStyle/>
                    <a:p>
                      <a:pPr marL="457200" marR="0" lvl="0" indent="-279400" algn="ctr" rtl="0">
                        <a:spcBef>
                          <a:spcPts val="0"/>
                        </a:spcBef>
                        <a:spcAft>
                          <a:spcPts val="0"/>
                        </a:spcAft>
                        <a:buClr>
                          <a:schemeClr val="dk1"/>
                        </a:buClr>
                        <a:buSzPts val="2800"/>
                        <a:buFont typeface="Noto Sans Symbols"/>
                        <a:buNone/>
                      </a:pPr>
                      <a:endParaRPr sz="2800" b="0" i="0" u="none" strike="noStrike" cap="none">
                        <a:solidFill>
                          <a:srgbClr val="000000"/>
                        </a:solidFill>
                        <a:latin typeface="Source Sans Pro Light"/>
                        <a:ea typeface="Source Sans Pro Light"/>
                        <a:cs typeface="Source Sans Pro Light"/>
                        <a:sym typeface="Source Sans Pro Light"/>
                      </a:endParaRPr>
                    </a:p>
                  </a:txBody>
                  <a:tcPr marL="6350" marR="6350" marT="6350" marB="0" anchor="ctr">
                    <a:lnL w="12700" cap="flat" cmpd="sng">
                      <a:solidFill>
                        <a:srgbClr val="2C4156"/>
                      </a:solidFill>
                      <a:prstDash val="solid"/>
                      <a:round/>
                      <a:headEnd type="none" w="sm" len="sm"/>
                      <a:tailEnd type="none" w="sm" len="sm"/>
                    </a:lnL>
                    <a:lnR w="12700" cap="flat" cmpd="sng">
                      <a:solidFill>
                        <a:srgbClr val="2C4156"/>
                      </a:solidFill>
                      <a:prstDash val="solid"/>
                      <a:round/>
                      <a:headEnd type="none" w="sm" len="sm"/>
                      <a:tailEnd type="none" w="sm" len="sm"/>
                    </a:lnR>
                    <a:lnT w="12700" cap="flat" cmpd="sng">
                      <a:solidFill>
                        <a:srgbClr val="2C4156"/>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457200" marR="0" lvl="0" indent="-279400" algn="ctr" rtl="0">
                        <a:spcBef>
                          <a:spcPts val="0"/>
                        </a:spcBef>
                        <a:spcAft>
                          <a:spcPts val="0"/>
                        </a:spcAft>
                        <a:buClr>
                          <a:schemeClr val="dk1"/>
                        </a:buClr>
                        <a:buSzPts val="2800"/>
                        <a:buFont typeface="Noto Sans Symbols"/>
                        <a:buNone/>
                      </a:pPr>
                      <a:endParaRPr sz="2800" b="0" i="0" u="none" strike="noStrike" cap="none">
                        <a:solidFill>
                          <a:srgbClr val="000000"/>
                        </a:solidFill>
                        <a:latin typeface="Source Sans Pro Light"/>
                        <a:ea typeface="Source Sans Pro Light"/>
                        <a:cs typeface="Source Sans Pro Light"/>
                        <a:sym typeface="Source Sans Pro Light"/>
                      </a:endParaRPr>
                    </a:p>
                  </a:txBody>
                  <a:tcPr marL="6350" marR="6350" marT="6350" marB="0" anchor="ctr">
                    <a:lnL w="12700" cap="flat" cmpd="sng">
                      <a:solidFill>
                        <a:srgbClr val="2C4156"/>
                      </a:solidFill>
                      <a:prstDash val="solid"/>
                      <a:round/>
                      <a:headEnd type="none" w="sm" len="sm"/>
                      <a:tailEnd type="none" w="sm" len="sm"/>
                    </a:lnL>
                    <a:lnR w="12700" cap="flat" cmpd="sng">
                      <a:solidFill>
                        <a:srgbClr val="2C4156"/>
                      </a:solidFill>
                      <a:prstDash val="solid"/>
                      <a:round/>
                      <a:headEnd type="none" w="sm" len="sm"/>
                      <a:tailEnd type="none" w="sm" len="sm"/>
                    </a:lnR>
                    <a:lnT w="12700" cap="flat" cmpd="sng">
                      <a:solidFill>
                        <a:srgbClr val="2C4156"/>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6"/>
                  </a:ext>
                </a:extLst>
              </a:tr>
              <a:tr h="612225">
                <a:tc>
                  <a:txBody>
                    <a:bodyPr/>
                    <a:lstStyle/>
                    <a:p>
                      <a:pPr marL="565200" marR="0" lvl="1" indent="-457200" algn="l" rtl="0">
                        <a:spcBef>
                          <a:spcPts val="0"/>
                        </a:spcBef>
                        <a:spcAft>
                          <a:spcPts val="0"/>
                        </a:spcAft>
                        <a:buClr>
                          <a:srgbClr val="221F1F"/>
                        </a:buClr>
                        <a:buSzPts val="2800"/>
                        <a:buFont typeface="Noto Sans Symbols"/>
                        <a:buChar char="▪"/>
                      </a:pPr>
                      <a:r>
                        <a:rPr lang="fr-FR" sz="2800" b="0" i="0" u="none" strike="noStrike" cap="none" dirty="0">
                          <a:solidFill>
                            <a:srgbClr val="221F1F"/>
                          </a:solidFill>
                          <a:latin typeface="Source Sans Pro Light"/>
                          <a:ea typeface="Source Sans Pro Light"/>
                          <a:cs typeface="Source Sans Pro Light"/>
                          <a:sym typeface="Source Sans Pro Light"/>
                        </a:rPr>
                        <a:t>Vérifient le bon déroulement des opérations de vote par Internet (*)</a:t>
                      </a:r>
                      <a:endParaRPr dirty="0"/>
                    </a:p>
                  </a:txBody>
                  <a:tcPr marL="6350" marR="6350" marT="6350" marB="0" anchor="ctr">
                    <a:lnL w="12700" cap="flat" cmpd="sng">
                      <a:solidFill>
                        <a:srgbClr val="2C4156"/>
                      </a:solidFill>
                      <a:prstDash val="solid"/>
                      <a:round/>
                      <a:headEnd type="none" w="sm" len="sm"/>
                      <a:tailEnd type="none" w="sm" len="sm"/>
                    </a:lnL>
                    <a:lnR w="12700" cap="flat" cmpd="sng">
                      <a:solidFill>
                        <a:srgbClr val="2C4156"/>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tc>
                  <a:txBody>
                    <a:bodyPr/>
                    <a:lstStyle/>
                    <a:p>
                      <a:pPr marL="457200" marR="0" lvl="0" indent="-457200" algn="ctr" rtl="0">
                        <a:spcBef>
                          <a:spcPts val="0"/>
                        </a:spcBef>
                        <a:spcAft>
                          <a:spcPts val="0"/>
                        </a:spcAft>
                        <a:buClr>
                          <a:srgbClr val="000000"/>
                        </a:buClr>
                        <a:buSzPts val="2800"/>
                        <a:buFont typeface="Noto Sans Symbols"/>
                        <a:buChar char="✓"/>
                      </a:pPr>
                      <a:r>
                        <a:rPr lang="fr-FR" sz="2800" b="0" i="0" u="none" strike="noStrike" cap="none">
                          <a:solidFill>
                            <a:srgbClr val="000000"/>
                          </a:solidFill>
                          <a:latin typeface="Source Sans Pro Light"/>
                          <a:ea typeface="Source Sans Pro Light"/>
                          <a:cs typeface="Source Sans Pro Light"/>
                          <a:sym typeface="Source Sans Pro Light"/>
                        </a:rPr>
                        <a:t> </a:t>
                      </a:r>
                      <a:endParaRPr/>
                    </a:p>
                  </a:txBody>
                  <a:tcPr marL="6350" marR="6350" marT="6350" marB="0" anchor="ctr">
                    <a:lnL w="12700" cap="flat" cmpd="sng">
                      <a:solidFill>
                        <a:srgbClr val="2C4156"/>
                      </a:solidFill>
                      <a:prstDash val="solid"/>
                      <a:round/>
                      <a:headEnd type="none" w="sm" len="sm"/>
                      <a:tailEnd type="none" w="sm" len="sm"/>
                    </a:lnL>
                    <a:lnR w="12700" cap="flat" cmpd="sng">
                      <a:solidFill>
                        <a:srgbClr val="2C4156"/>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457200" marR="0" lvl="0" indent="-457200" algn="ctr" rtl="0">
                        <a:spcBef>
                          <a:spcPts val="0"/>
                        </a:spcBef>
                        <a:spcAft>
                          <a:spcPts val="0"/>
                        </a:spcAft>
                        <a:buClr>
                          <a:srgbClr val="000000"/>
                        </a:buClr>
                        <a:buSzPts val="2800"/>
                        <a:buFont typeface="Noto Sans Symbols"/>
                        <a:buChar char="✓"/>
                      </a:pPr>
                      <a:r>
                        <a:rPr lang="fr-FR" sz="2800" b="0" i="0" u="none" strike="noStrike" cap="none">
                          <a:solidFill>
                            <a:srgbClr val="000000"/>
                          </a:solidFill>
                          <a:latin typeface="Source Sans Pro Light"/>
                          <a:ea typeface="Source Sans Pro Light"/>
                          <a:cs typeface="Source Sans Pro Light"/>
                          <a:sym typeface="Source Sans Pro Light"/>
                        </a:rPr>
                        <a:t> </a:t>
                      </a:r>
                      <a:endParaRPr/>
                    </a:p>
                  </a:txBody>
                  <a:tcPr marL="6350" marR="6350" marT="6350" marB="0" anchor="ctr">
                    <a:lnL w="12700" cap="flat" cmpd="sng">
                      <a:solidFill>
                        <a:srgbClr val="2C4156"/>
                      </a:solidFill>
                      <a:prstDash val="solid"/>
                      <a:round/>
                      <a:headEnd type="none" w="sm" len="sm"/>
                      <a:tailEnd type="none" w="sm" len="sm"/>
                    </a:lnL>
                    <a:lnR w="12700" cap="flat" cmpd="sng">
                      <a:solidFill>
                        <a:srgbClr val="2C4156"/>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7"/>
                  </a:ext>
                </a:extLst>
              </a:tr>
              <a:tr h="612225">
                <a:tc>
                  <a:txBody>
                    <a:bodyPr/>
                    <a:lstStyle/>
                    <a:p>
                      <a:pPr marL="565200" marR="0" lvl="0" indent="-457200" algn="l" rtl="0">
                        <a:spcBef>
                          <a:spcPts val="0"/>
                        </a:spcBef>
                        <a:spcAft>
                          <a:spcPts val="0"/>
                        </a:spcAft>
                        <a:buClr>
                          <a:srgbClr val="221F1F"/>
                        </a:buClr>
                        <a:buSzPts val="2800"/>
                        <a:buFont typeface="Noto Sans Symbols"/>
                        <a:buChar char="▪"/>
                      </a:pPr>
                      <a:r>
                        <a:rPr lang="fr-FR" sz="2800" b="0" i="0" u="none" strike="noStrike" cap="none">
                          <a:solidFill>
                            <a:srgbClr val="221F1F"/>
                          </a:solidFill>
                          <a:latin typeface="Source Sans Pro Light"/>
                          <a:ea typeface="Source Sans Pro Light"/>
                          <a:cs typeface="Source Sans Pro Light"/>
                          <a:sym typeface="Source Sans Pro Light"/>
                        </a:rPr>
                        <a:t>Peuvent enregistrer des observations</a:t>
                      </a:r>
                      <a:endParaRPr/>
                    </a:p>
                  </a:txBody>
                  <a:tcPr marL="6350" marR="6350" marT="6350" marB="0" anchor="ctr">
                    <a:lnL w="12700" cap="flat" cmpd="sng">
                      <a:solidFill>
                        <a:srgbClr val="2C4156"/>
                      </a:solidFill>
                      <a:prstDash val="solid"/>
                      <a:round/>
                      <a:headEnd type="none" w="sm" len="sm"/>
                      <a:tailEnd type="none" w="sm" len="sm"/>
                    </a:lnL>
                    <a:lnR w="12700" cap="flat" cmpd="sng">
                      <a:solidFill>
                        <a:srgbClr val="2C4156"/>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2C4156"/>
                      </a:solidFill>
                      <a:prstDash val="solid"/>
                      <a:round/>
                      <a:headEnd type="none" w="sm" len="sm"/>
                      <a:tailEnd type="none" w="sm" len="sm"/>
                    </a:lnB>
                    <a:solidFill>
                      <a:srgbClr val="FFFFFF"/>
                    </a:solidFill>
                  </a:tcPr>
                </a:tc>
                <a:tc>
                  <a:txBody>
                    <a:bodyPr/>
                    <a:lstStyle/>
                    <a:p>
                      <a:pPr marL="457200" marR="0" lvl="0" indent="-457200" algn="ctr" rtl="0">
                        <a:spcBef>
                          <a:spcPts val="0"/>
                        </a:spcBef>
                        <a:spcAft>
                          <a:spcPts val="0"/>
                        </a:spcAft>
                        <a:buClr>
                          <a:srgbClr val="000000"/>
                        </a:buClr>
                        <a:buSzPts val="2800"/>
                        <a:buFont typeface="Noto Sans Symbols"/>
                        <a:buChar char="✓"/>
                      </a:pPr>
                      <a:r>
                        <a:rPr lang="fr-FR" sz="2800" b="0" i="0" u="none" strike="noStrike" cap="none">
                          <a:solidFill>
                            <a:srgbClr val="000000"/>
                          </a:solidFill>
                          <a:latin typeface="Source Sans Pro Light"/>
                          <a:ea typeface="Source Sans Pro Light"/>
                          <a:cs typeface="Source Sans Pro Light"/>
                          <a:sym typeface="Source Sans Pro Light"/>
                        </a:rPr>
                        <a:t> </a:t>
                      </a:r>
                      <a:endParaRPr/>
                    </a:p>
                  </a:txBody>
                  <a:tcPr marL="6350" marR="6350" marT="6350" marB="0" anchor="ctr">
                    <a:lnL w="12700" cap="flat" cmpd="sng">
                      <a:solidFill>
                        <a:srgbClr val="2C4156"/>
                      </a:solidFill>
                      <a:prstDash val="solid"/>
                      <a:round/>
                      <a:headEnd type="none" w="sm" len="sm"/>
                      <a:tailEnd type="none" w="sm" len="sm"/>
                    </a:lnL>
                    <a:lnR w="12700" cap="flat" cmpd="sng">
                      <a:solidFill>
                        <a:srgbClr val="2C4156"/>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2C4156"/>
                      </a:solidFill>
                      <a:prstDash val="solid"/>
                      <a:round/>
                      <a:headEnd type="none" w="sm" len="sm"/>
                      <a:tailEnd type="none" w="sm" len="sm"/>
                    </a:lnB>
                  </a:tcPr>
                </a:tc>
                <a:tc>
                  <a:txBody>
                    <a:bodyPr/>
                    <a:lstStyle/>
                    <a:p>
                      <a:pPr marL="457200" marR="0" lvl="0" indent="-457200" algn="ctr" rtl="0">
                        <a:spcBef>
                          <a:spcPts val="0"/>
                        </a:spcBef>
                        <a:spcAft>
                          <a:spcPts val="0"/>
                        </a:spcAft>
                        <a:buClr>
                          <a:srgbClr val="000000"/>
                        </a:buClr>
                        <a:buSzPts val="2800"/>
                        <a:buFont typeface="Noto Sans Symbols"/>
                        <a:buChar char="✓"/>
                      </a:pPr>
                      <a:r>
                        <a:rPr lang="fr-FR" sz="2800" b="0" i="0" u="none" strike="noStrike" cap="none">
                          <a:solidFill>
                            <a:srgbClr val="000000"/>
                          </a:solidFill>
                          <a:latin typeface="Source Sans Pro Light"/>
                          <a:ea typeface="Source Sans Pro Light"/>
                          <a:cs typeface="Source Sans Pro Light"/>
                          <a:sym typeface="Source Sans Pro Light"/>
                        </a:rPr>
                        <a:t> </a:t>
                      </a:r>
                      <a:endParaRPr/>
                    </a:p>
                  </a:txBody>
                  <a:tcPr marL="6350" marR="6350" marT="6350" marB="0" anchor="ctr">
                    <a:lnL w="12700" cap="flat" cmpd="sng">
                      <a:solidFill>
                        <a:srgbClr val="2C4156"/>
                      </a:solidFill>
                      <a:prstDash val="solid"/>
                      <a:round/>
                      <a:headEnd type="none" w="sm" len="sm"/>
                      <a:tailEnd type="none" w="sm" len="sm"/>
                    </a:lnL>
                    <a:lnR w="12700" cap="flat" cmpd="sng">
                      <a:solidFill>
                        <a:srgbClr val="2C4156"/>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2C4156"/>
                      </a:solidFill>
                      <a:prstDash val="solid"/>
                      <a:round/>
                      <a:headEnd type="none" w="sm" len="sm"/>
                      <a:tailEnd type="none" w="sm" len="sm"/>
                    </a:lnB>
                  </a:tcPr>
                </a:tc>
                <a:extLst>
                  <a:ext uri="{0D108BD9-81ED-4DB2-BD59-A6C34878D82A}">
                    <a16:rowId xmlns:a16="http://schemas.microsoft.com/office/drawing/2014/main" val="10008"/>
                  </a:ext>
                </a:extLst>
              </a:tr>
              <a:tr h="612225">
                <a:tc>
                  <a:txBody>
                    <a:bodyPr/>
                    <a:lstStyle/>
                    <a:p>
                      <a:pPr marL="108000" marR="0" lvl="0" indent="0" algn="l" rtl="0">
                        <a:spcBef>
                          <a:spcPts val="0"/>
                        </a:spcBef>
                        <a:spcAft>
                          <a:spcPts val="0"/>
                        </a:spcAft>
                        <a:buClr>
                          <a:srgbClr val="221F1F"/>
                        </a:buClr>
                        <a:buSzPts val="2800"/>
                        <a:buFont typeface="Noto Sans Symbols"/>
                        <a:buNone/>
                      </a:pPr>
                      <a:r>
                        <a:rPr lang="fr-FR" sz="2800" b="1" i="0" u="none" strike="noStrike" cap="none" dirty="0">
                          <a:solidFill>
                            <a:srgbClr val="221F1F"/>
                          </a:solidFill>
                          <a:latin typeface="Source Sans Pro Light"/>
                          <a:ea typeface="Source Sans Pro Light"/>
                          <a:cs typeface="Source Sans Pro Light"/>
                          <a:sym typeface="Source Sans Pro Light"/>
                        </a:rPr>
                        <a:t>A l’issue des votes</a:t>
                      </a:r>
                      <a:endParaRPr dirty="0"/>
                    </a:p>
                  </a:txBody>
                  <a:tcPr marL="6350" marR="6350" marT="6350" marB="0" anchor="ctr">
                    <a:lnL w="12700" cap="flat" cmpd="sng">
                      <a:solidFill>
                        <a:srgbClr val="2C4156"/>
                      </a:solidFill>
                      <a:prstDash val="solid"/>
                      <a:round/>
                      <a:headEnd type="none" w="sm" len="sm"/>
                      <a:tailEnd type="none" w="sm" len="sm"/>
                    </a:lnL>
                    <a:lnR w="12700" cap="flat" cmpd="sng">
                      <a:solidFill>
                        <a:srgbClr val="2C4156"/>
                      </a:solidFill>
                      <a:prstDash val="solid"/>
                      <a:round/>
                      <a:headEnd type="none" w="sm" len="sm"/>
                      <a:tailEnd type="none" w="sm" len="sm"/>
                    </a:lnR>
                    <a:lnT w="12700" cap="flat" cmpd="sng">
                      <a:solidFill>
                        <a:srgbClr val="2C4156"/>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tc>
                  <a:txBody>
                    <a:bodyPr/>
                    <a:lstStyle/>
                    <a:p>
                      <a:pPr marL="457200" marR="0" lvl="0" indent="-279400" algn="ctr" rtl="0">
                        <a:spcBef>
                          <a:spcPts val="0"/>
                        </a:spcBef>
                        <a:spcAft>
                          <a:spcPts val="0"/>
                        </a:spcAft>
                        <a:buClr>
                          <a:schemeClr val="dk1"/>
                        </a:buClr>
                        <a:buSzPts val="2800"/>
                        <a:buFont typeface="Noto Sans Symbols"/>
                        <a:buNone/>
                      </a:pPr>
                      <a:endParaRPr sz="2800" b="0" i="0" u="none" strike="noStrike" cap="none">
                        <a:solidFill>
                          <a:srgbClr val="000000"/>
                        </a:solidFill>
                        <a:latin typeface="Source Sans Pro Light"/>
                        <a:ea typeface="Source Sans Pro Light"/>
                        <a:cs typeface="Source Sans Pro Light"/>
                        <a:sym typeface="Source Sans Pro Light"/>
                      </a:endParaRPr>
                    </a:p>
                  </a:txBody>
                  <a:tcPr marL="6350" marR="6350" marT="6350" marB="0" anchor="ctr">
                    <a:lnL w="12700" cap="flat" cmpd="sng">
                      <a:solidFill>
                        <a:srgbClr val="2C4156"/>
                      </a:solidFill>
                      <a:prstDash val="solid"/>
                      <a:round/>
                      <a:headEnd type="none" w="sm" len="sm"/>
                      <a:tailEnd type="none" w="sm" len="sm"/>
                    </a:lnL>
                    <a:lnR w="12700" cap="flat" cmpd="sng">
                      <a:solidFill>
                        <a:srgbClr val="2C4156"/>
                      </a:solidFill>
                      <a:prstDash val="solid"/>
                      <a:round/>
                      <a:headEnd type="none" w="sm" len="sm"/>
                      <a:tailEnd type="none" w="sm" len="sm"/>
                    </a:lnR>
                    <a:lnT w="12700" cap="flat" cmpd="sng">
                      <a:solidFill>
                        <a:srgbClr val="2C4156"/>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457200" marR="0" lvl="0" indent="-279400" algn="ctr" rtl="0">
                        <a:spcBef>
                          <a:spcPts val="0"/>
                        </a:spcBef>
                        <a:spcAft>
                          <a:spcPts val="0"/>
                        </a:spcAft>
                        <a:buClr>
                          <a:schemeClr val="dk1"/>
                        </a:buClr>
                        <a:buSzPts val="2800"/>
                        <a:buFont typeface="Noto Sans Symbols"/>
                        <a:buNone/>
                      </a:pPr>
                      <a:endParaRPr sz="2800" b="0" i="0" u="none" strike="noStrike" cap="none">
                        <a:solidFill>
                          <a:srgbClr val="000000"/>
                        </a:solidFill>
                        <a:latin typeface="Source Sans Pro Light"/>
                        <a:ea typeface="Source Sans Pro Light"/>
                        <a:cs typeface="Source Sans Pro Light"/>
                        <a:sym typeface="Source Sans Pro Light"/>
                      </a:endParaRPr>
                    </a:p>
                  </a:txBody>
                  <a:tcPr marL="6350" marR="6350" marT="6350" marB="0" anchor="ctr">
                    <a:lnL w="12700" cap="flat" cmpd="sng">
                      <a:solidFill>
                        <a:srgbClr val="2C4156"/>
                      </a:solidFill>
                      <a:prstDash val="solid"/>
                      <a:round/>
                      <a:headEnd type="none" w="sm" len="sm"/>
                      <a:tailEnd type="none" w="sm" len="sm"/>
                    </a:lnL>
                    <a:lnR w="12700" cap="flat" cmpd="sng">
                      <a:solidFill>
                        <a:srgbClr val="2C4156"/>
                      </a:solidFill>
                      <a:prstDash val="solid"/>
                      <a:round/>
                      <a:headEnd type="none" w="sm" len="sm"/>
                      <a:tailEnd type="none" w="sm" len="sm"/>
                    </a:lnR>
                    <a:lnT w="12700" cap="flat" cmpd="sng">
                      <a:solidFill>
                        <a:srgbClr val="2C4156"/>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9"/>
                  </a:ext>
                </a:extLst>
              </a:tr>
              <a:tr h="612225">
                <a:tc>
                  <a:txBody>
                    <a:bodyPr/>
                    <a:lstStyle/>
                    <a:p>
                      <a:pPr marL="565200" marR="0" lvl="1" indent="-457200" algn="l" rtl="0">
                        <a:lnSpc>
                          <a:spcPct val="100000"/>
                        </a:lnSpc>
                        <a:spcBef>
                          <a:spcPts val="0"/>
                        </a:spcBef>
                        <a:spcAft>
                          <a:spcPts val="0"/>
                        </a:spcAft>
                        <a:buClr>
                          <a:srgbClr val="221F1F"/>
                        </a:buClr>
                        <a:buSzPts val="2800"/>
                        <a:buFont typeface="Noto Sans Symbols"/>
                        <a:buChar char="▪"/>
                      </a:pPr>
                      <a:r>
                        <a:rPr lang="fr-FR" sz="2800" b="0" i="0" u="none" strike="noStrike" cap="none">
                          <a:solidFill>
                            <a:srgbClr val="221F1F"/>
                          </a:solidFill>
                          <a:latin typeface="Source Sans Pro Light"/>
                          <a:ea typeface="Source Sans Pro Light"/>
                          <a:cs typeface="Source Sans Pro Light"/>
                          <a:sym typeface="Source Sans Pro Light"/>
                        </a:rPr>
                        <a:t>Déclenchent le dépouillement des urnes en activant les clés de déchiffrement</a:t>
                      </a:r>
                      <a:endParaRPr/>
                    </a:p>
                  </a:txBody>
                  <a:tcPr marL="6350" marR="6350" marT="6350" marB="0" anchor="ctr">
                    <a:lnL w="12700" cap="flat" cmpd="sng">
                      <a:solidFill>
                        <a:srgbClr val="2C4156"/>
                      </a:solidFill>
                      <a:prstDash val="solid"/>
                      <a:round/>
                      <a:headEnd type="none" w="sm" len="sm"/>
                      <a:tailEnd type="none" w="sm" len="sm"/>
                    </a:lnL>
                    <a:lnR w="12700" cap="flat" cmpd="sng">
                      <a:solidFill>
                        <a:srgbClr val="2C4156"/>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Clr>
                          <a:srgbClr val="000000"/>
                        </a:buClr>
                        <a:buSzPts val="2800"/>
                        <a:buFont typeface="Noto Sans Symbols"/>
                        <a:buNone/>
                      </a:pPr>
                      <a:r>
                        <a:rPr lang="fr-FR" sz="2800" b="0" i="0" u="none" strike="noStrike" cap="none">
                          <a:solidFill>
                            <a:srgbClr val="000000"/>
                          </a:solidFill>
                          <a:latin typeface="Source Sans Pro Light"/>
                          <a:ea typeface="Source Sans Pro Light"/>
                          <a:cs typeface="Source Sans Pro Light"/>
                          <a:sym typeface="Source Sans Pro Light"/>
                        </a:rPr>
                        <a:t> </a:t>
                      </a:r>
                      <a:endParaRPr/>
                    </a:p>
                  </a:txBody>
                  <a:tcPr marL="6350" marR="6350" marT="6350" marB="0" anchor="ctr">
                    <a:lnL w="12700" cap="flat" cmpd="sng">
                      <a:solidFill>
                        <a:srgbClr val="2C4156"/>
                      </a:solidFill>
                      <a:prstDash val="solid"/>
                      <a:round/>
                      <a:headEnd type="none" w="sm" len="sm"/>
                      <a:tailEnd type="none" w="sm" len="sm"/>
                    </a:lnL>
                    <a:lnR w="12700" cap="flat" cmpd="sng">
                      <a:solidFill>
                        <a:srgbClr val="2C4156"/>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457200" marR="0" lvl="0" indent="-457200" algn="ctr" rtl="0">
                        <a:spcBef>
                          <a:spcPts val="0"/>
                        </a:spcBef>
                        <a:spcAft>
                          <a:spcPts val="0"/>
                        </a:spcAft>
                        <a:buClr>
                          <a:srgbClr val="000000"/>
                        </a:buClr>
                        <a:buSzPts val="2800"/>
                        <a:buFont typeface="Noto Sans Symbols"/>
                        <a:buChar char="✓"/>
                      </a:pPr>
                      <a:r>
                        <a:rPr lang="fr-FR" sz="2800" b="0" i="0" u="none" strike="noStrike" cap="none">
                          <a:solidFill>
                            <a:srgbClr val="000000"/>
                          </a:solidFill>
                          <a:latin typeface="Source Sans Pro Light"/>
                          <a:ea typeface="Source Sans Pro Light"/>
                          <a:cs typeface="Source Sans Pro Light"/>
                          <a:sym typeface="Source Sans Pro Light"/>
                        </a:rPr>
                        <a:t> </a:t>
                      </a:r>
                      <a:endParaRPr/>
                    </a:p>
                  </a:txBody>
                  <a:tcPr marL="6350" marR="6350" marT="6350" marB="0" anchor="ctr">
                    <a:lnL w="12700" cap="flat" cmpd="sng">
                      <a:solidFill>
                        <a:srgbClr val="2C4156"/>
                      </a:solidFill>
                      <a:prstDash val="solid"/>
                      <a:round/>
                      <a:headEnd type="none" w="sm" len="sm"/>
                      <a:tailEnd type="none" w="sm" len="sm"/>
                    </a:lnL>
                    <a:lnR w="12700" cap="flat" cmpd="sng">
                      <a:solidFill>
                        <a:srgbClr val="2C4156"/>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10"/>
                  </a:ext>
                </a:extLst>
              </a:tr>
              <a:tr h="785700">
                <a:tc>
                  <a:txBody>
                    <a:bodyPr/>
                    <a:lstStyle/>
                    <a:p>
                      <a:pPr marL="565200" marR="0" lvl="1" indent="-457200" algn="l" rtl="0">
                        <a:lnSpc>
                          <a:spcPct val="100000"/>
                        </a:lnSpc>
                        <a:spcBef>
                          <a:spcPts val="0"/>
                        </a:spcBef>
                        <a:spcAft>
                          <a:spcPts val="0"/>
                        </a:spcAft>
                        <a:buClr>
                          <a:srgbClr val="221F1F"/>
                        </a:buClr>
                        <a:buSzPts val="2800"/>
                        <a:buFont typeface="Noto Sans Symbols"/>
                        <a:buChar char="▪"/>
                      </a:pPr>
                      <a:r>
                        <a:rPr lang="fr-FR" sz="2800" b="0" i="0" u="none" strike="noStrike" cap="none" dirty="0">
                          <a:solidFill>
                            <a:srgbClr val="221F1F"/>
                          </a:solidFill>
                          <a:latin typeface="Source Sans Pro Light"/>
                          <a:ea typeface="Source Sans Pro Light"/>
                          <a:cs typeface="Source Sans Pro Light"/>
                          <a:sym typeface="Source Sans Pro Light"/>
                        </a:rPr>
                        <a:t>Vérifient les résultats, signent les procès-verbaux</a:t>
                      </a:r>
                      <a:endParaRPr dirty="0"/>
                    </a:p>
                  </a:txBody>
                  <a:tcPr marL="6350" marR="6350" marT="6350" marB="0" anchor="ctr">
                    <a:lnL w="12700" cap="flat" cmpd="sng">
                      <a:solidFill>
                        <a:srgbClr val="2C4156"/>
                      </a:solidFill>
                      <a:prstDash val="solid"/>
                      <a:round/>
                      <a:headEnd type="none" w="sm" len="sm"/>
                      <a:tailEnd type="none" w="sm" len="sm"/>
                    </a:lnL>
                    <a:lnR w="12700" cap="flat" cmpd="sng">
                      <a:solidFill>
                        <a:srgbClr val="2C4156"/>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2C4156"/>
                      </a:solidFill>
                      <a:prstDash val="solid"/>
                      <a:round/>
                      <a:headEnd type="none" w="sm" len="sm"/>
                      <a:tailEnd type="none" w="sm" len="sm"/>
                    </a:lnB>
                    <a:solidFill>
                      <a:srgbClr val="FFFFFF"/>
                    </a:solidFill>
                  </a:tcPr>
                </a:tc>
                <a:tc>
                  <a:txBody>
                    <a:bodyPr/>
                    <a:lstStyle/>
                    <a:p>
                      <a:pPr marL="457200" marR="0" lvl="0" indent="-457200" algn="ctr" rtl="0">
                        <a:spcBef>
                          <a:spcPts val="0"/>
                        </a:spcBef>
                        <a:spcAft>
                          <a:spcPts val="0"/>
                        </a:spcAft>
                        <a:buClr>
                          <a:srgbClr val="000000"/>
                        </a:buClr>
                        <a:buSzPts val="2800"/>
                        <a:buFont typeface="Noto Sans Symbols"/>
                        <a:buChar char="✓"/>
                      </a:pPr>
                      <a:r>
                        <a:rPr lang="fr-FR" sz="2800" b="0" i="0" u="none" strike="noStrike" cap="none">
                          <a:solidFill>
                            <a:srgbClr val="000000"/>
                          </a:solidFill>
                          <a:latin typeface="Source Sans Pro Light"/>
                          <a:ea typeface="Source Sans Pro Light"/>
                          <a:cs typeface="Source Sans Pro Light"/>
                          <a:sym typeface="Source Sans Pro Light"/>
                        </a:rPr>
                        <a:t> </a:t>
                      </a:r>
                      <a:endParaRPr/>
                    </a:p>
                  </a:txBody>
                  <a:tcPr marL="6350" marR="6350" marT="6350" marB="0" anchor="ctr">
                    <a:lnL w="12700" cap="flat" cmpd="sng">
                      <a:solidFill>
                        <a:srgbClr val="2C4156"/>
                      </a:solidFill>
                      <a:prstDash val="solid"/>
                      <a:round/>
                      <a:headEnd type="none" w="sm" len="sm"/>
                      <a:tailEnd type="none" w="sm" len="sm"/>
                    </a:lnL>
                    <a:lnR w="12700" cap="flat" cmpd="sng">
                      <a:solidFill>
                        <a:srgbClr val="2C4156"/>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2C4156"/>
                      </a:solidFill>
                      <a:prstDash val="solid"/>
                      <a:round/>
                      <a:headEnd type="none" w="sm" len="sm"/>
                      <a:tailEnd type="none" w="sm" len="sm"/>
                    </a:lnB>
                  </a:tcPr>
                </a:tc>
                <a:tc>
                  <a:txBody>
                    <a:bodyPr/>
                    <a:lstStyle/>
                    <a:p>
                      <a:pPr marL="457200" marR="0" lvl="0" indent="-457200" algn="ctr" rtl="0">
                        <a:spcBef>
                          <a:spcPts val="0"/>
                        </a:spcBef>
                        <a:spcAft>
                          <a:spcPts val="0"/>
                        </a:spcAft>
                        <a:buClr>
                          <a:srgbClr val="000000"/>
                        </a:buClr>
                        <a:buSzPts val="2800"/>
                        <a:buFont typeface="Noto Sans Symbols"/>
                        <a:buChar char="✓"/>
                      </a:pPr>
                      <a:r>
                        <a:rPr lang="fr-FR" sz="2800" b="0" i="0" u="none" strike="noStrike" cap="none" dirty="0">
                          <a:solidFill>
                            <a:srgbClr val="000000"/>
                          </a:solidFill>
                          <a:latin typeface="Source Sans Pro Light"/>
                          <a:ea typeface="Source Sans Pro Light"/>
                          <a:cs typeface="Source Sans Pro Light"/>
                          <a:sym typeface="Source Sans Pro Light"/>
                        </a:rPr>
                        <a:t> </a:t>
                      </a:r>
                      <a:endParaRPr dirty="0"/>
                    </a:p>
                  </a:txBody>
                  <a:tcPr marL="6350" marR="6350" marT="6350" marB="0" anchor="ctr">
                    <a:lnL w="12700" cap="flat" cmpd="sng">
                      <a:solidFill>
                        <a:srgbClr val="2C4156"/>
                      </a:solidFill>
                      <a:prstDash val="solid"/>
                      <a:round/>
                      <a:headEnd type="none" w="sm" len="sm"/>
                      <a:tailEnd type="none" w="sm" len="sm"/>
                    </a:lnL>
                    <a:lnR w="12700" cap="flat" cmpd="sng">
                      <a:solidFill>
                        <a:srgbClr val="2C4156"/>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2C4156"/>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sp>
        <p:nvSpPr>
          <p:cNvPr id="17" name="Google Shape;238;p39">
            <a:extLst>
              <a:ext uri="{FF2B5EF4-FFF2-40B4-BE49-F238E27FC236}">
                <a16:creationId xmlns:a16="http://schemas.microsoft.com/office/drawing/2014/main" id="{D822A487-596D-FF36-8C2E-D0CBE7673DF4}"/>
              </a:ext>
            </a:extLst>
          </p:cNvPr>
          <p:cNvSpPr txBox="1"/>
          <p:nvPr/>
        </p:nvSpPr>
        <p:spPr>
          <a:xfrm>
            <a:off x="1979705" y="11396455"/>
            <a:ext cx="20421600" cy="1053364"/>
          </a:xfrm>
          <a:prstGeom prst="rect">
            <a:avLst/>
          </a:prstGeom>
          <a:noFill/>
          <a:ln>
            <a:noFill/>
          </a:ln>
        </p:spPr>
        <p:txBody>
          <a:bodyPr spcFirstLastPara="1" wrap="square" lIns="243850" tIns="121925" rIns="243850" bIns="121925" anchor="t" anchorCtr="0">
            <a:noAutofit/>
          </a:bodyPr>
          <a:lstStyle/>
          <a:p>
            <a:pPr marL="536575" marR="0" lvl="2" indent="-536575" algn="l" rtl="0">
              <a:spcBef>
                <a:spcPts val="0"/>
              </a:spcBef>
              <a:spcAft>
                <a:spcPts val="0"/>
              </a:spcAft>
              <a:buClr>
                <a:schemeClr val="dk1"/>
              </a:buClr>
              <a:buSzPts val="2800"/>
              <a:buFont typeface="Arial"/>
              <a:buNone/>
            </a:pPr>
            <a:r>
              <a:rPr lang="fr-FR" sz="2800" b="0" i="0" u="none" strike="noStrike" cap="none" dirty="0">
                <a:solidFill>
                  <a:schemeClr val="dk1"/>
                </a:solidFill>
                <a:latin typeface="Calibri (Corps)"/>
                <a:ea typeface="Source Sans Pro ExtraLight"/>
                <a:cs typeface="Source Sans Pro ExtraLight"/>
                <a:sym typeface="Source Sans Pro ExtraLight"/>
              </a:rPr>
              <a:t>(*)	Identifiant identique à celui reçu en tant qu’électeur</a:t>
            </a:r>
            <a:endParaRPr dirty="0">
              <a:latin typeface="Calibri (Corps)"/>
            </a:endParaRPr>
          </a:p>
          <a:p>
            <a:pPr marL="536575" marR="0" lvl="2" indent="-536575" algn="l" rtl="0">
              <a:spcBef>
                <a:spcPts val="1200"/>
              </a:spcBef>
              <a:spcAft>
                <a:spcPts val="0"/>
              </a:spcAft>
              <a:buClr>
                <a:schemeClr val="dk1"/>
              </a:buClr>
              <a:buSzPts val="2800"/>
              <a:buFont typeface="Arial"/>
              <a:buNone/>
            </a:pPr>
            <a:r>
              <a:rPr lang="fr-FR" sz="2800" b="0" i="0" u="none" strike="noStrike" cap="none" dirty="0">
                <a:solidFill>
                  <a:schemeClr val="dk1"/>
                </a:solidFill>
                <a:latin typeface="Calibri (Corps)"/>
                <a:ea typeface="Source Sans Pro ExtraLight"/>
                <a:cs typeface="Source Sans Pro ExtraLight"/>
                <a:sym typeface="Source Sans Pro ExtraLight"/>
              </a:rPr>
              <a:t>(**) Chaque membre de BVE ou BVEC accède aux informations suivantes, pour les scrutins le concernant :  listes électorales et de candidats, taux de participation, compteurs des votes et des émargements, listes d’émargement, journal des évènements, code de scellement</a:t>
            </a:r>
            <a:endParaRPr sz="3200" b="0" i="0" u="none" strike="noStrike" cap="none" dirty="0">
              <a:solidFill>
                <a:schemeClr val="dk1"/>
              </a:solidFill>
              <a:latin typeface="Calibri (Corps)"/>
              <a:ea typeface="Source Sans Pro ExtraLight"/>
              <a:cs typeface="Source Sans Pro ExtraLight"/>
              <a:sym typeface="Source Sans Pro ExtraLight"/>
            </a:endParaRPr>
          </a:p>
        </p:txBody>
      </p:sp>
    </p:spTree>
    <p:extLst>
      <p:ext uri="{BB962C8B-B14F-4D97-AF65-F5344CB8AC3E}">
        <p14:creationId xmlns:p14="http://schemas.microsoft.com/office/powerpoint/2010/main" val="6413844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Support électeur</a:t>
            </a:r>
          </a:p>
        </p:txBody>
      </p:sp>
      <p:sp>
        <p:nvSpPr>
          <p:cNvPr id="15" name="Espace réservé du contenu 2">
            <a:extLst>
              <a:ext uri="{FF2B5EF4-FFF2-40B4-BE49-F238E27FC236}">
                <a16:creationId xmlns:a16="http://schemas.microsoft.com/office/drawing/2014/main" id="{B831A6FD-A034-9676-6D17-6EBAE814C6A5}"/>
              </a:ext>
            </a:extLst>
          </p:cNvPr>
          <p:cNvSpPr>
            <a:spLocks noGrp="1"/>
          </p:cNvSpPr>
          <p:nvPr>
            <p:ph idx="1"/>
          </p:nvPr>
        </p:nvSpPr>
        <p:spPr>
          <a:xfrm>
            <a:off x="-6" y="4462522"/>
            <a:ext cx="5595995" cy="7888310"/>
          </a:xfrm>
        </p:spPr>
        <p:txBody>
          <a:bodyPr anchor="ctr">
            <a:normAutofit/>
          </a:bodyPr>
          <a:lstStyle/>
          <a:p>
            <a:pPr marL="0" indent="0" algn="ctr">
              <a:buNone/>
            </a:pPr>
            <a:r>
              <a:rPr lang="fr-FR" sz="4000" b="1" dirty="0"/>
              <a:t>D</a:t>
            </a:r>
            <a:r>
              <a:rPr lang="fr-FR" sz="4000" b="1" dirty="0">
                <a:solidFill>
                  <a:schemeClr val="tx1"/>
                </a:solidFill>
              </a:rPr>
              <a:t>emande de réassort </a:t>
            </a:r>
            <a:r>
              <a:rPr lang="fr-FR" sz="4000" dirty="0">
                <a:solidFill>
                  <a:schemeClr val="tx1"/>
                </a:solidFill>
              </a:rPr>
              <a:t>de l’identifiant et du mot de passe</a:t>
            </a:r>
          </a:p>
          <a:p>
            <a:pPr marL="0" indent="0" algn="ctr">
              <a:buNone/>
            </a:pPr>
            <a:endParaRPr lang="fr-FR" sz="4000" dirty="0"/>
          </a:p>
          <a:p>
            <a:pPr marL="0" indent="0" algn="ctr">
              <a:buNone/>
            </a:pPr>
            <a:r>
              <a:rPr lang="fr-FR" sz="4000" dirty="0">
                <a:solidFill>
                  <a:schemeClr val="tx1"/>
                </a:solidFill>
              </a:rPr>
              <a:t>Cliquer sur le lien actif pour effectuer la </a:t>
            </a:r>
            <a:r>
              <a:rPr lang="fr-FR" sz="4000" b="1" dirty="0">
                <a:solidFill>
                  <a:schemeClr val="tx1"/>
                </a:solidFill>
              </a:rPr>
              <a:t>demande de support</a:t>
            </a:r>
            <a:endParaRPr lang="fr-FR" sz="4000" dirty="0">
              <a:solidFill>
                <a:schemeClr val="tx1"/>
              </a:solidFill>
            </a:endParaRPr>
          </a:p>
        </p:txBody>
      </p:sp>
      <p:pic>
        <p:nvPicPr>
          <p:cNvPr id="11" name="Image 10">
            <a:extLst>
              <a:ext uri="{FF2B5EF4-FFF2-40B4-BE49-F238E27FC236}">
                <a16:creationId xmlns:a16="http://schemas.microsoft.com/office/drawing/2014/main" id="{7B7A4C31-A776-EE6B-6DE3-DB3F8C38DDD9}"/>
              </a:ext>
            </a:extLst>
          </p:cNvPr>
          <p:cNvPicPr>
            <a:picLocks noChangeAspect="1"/>
          </p:cNvPicPr>
          <p:nvPr/>
        </p:nvPicPr>
        <p:blipFill>
          <a:blip r:embed="rId2"/>
          <a:stretch>
            <a:fillRect/>
          </a:stretch>
        </p:blipFill>
        <p:spPr>
          <a:xfrm>
            <a:off x="5595989" y="3179628"/>
            <a:ext cx="18791186" cy="10570042"/>
          </a:xfrm>
          <a:prstGeom prst="rect">
            <a:avLst/>
          </a:prstGeom>
          <a:ln>
            <a:solidFill>
              <a:schemeClr val="accent1"/>
            </a:solidFill>
          </a:ln>
        </p:spPr>
      </p:pic>
      <p:cxnSp>
        <p:nvCxnSpPr>
          <p:cNvPr id="17" name="Connecteur droit avec flèche 16">
            <a:extLst>
              <a:ext uri="{FF2B5EF4-FFF2-40B4-BE49-F238E27FC236}">
                <a16:creationId xmlns:a16="http://schemas.microsoft.com/office/drawing/2014/main" id="{B0367394-1BCB-1004-8B53-B00C2B15A898}"/>
              </a:ext>
            </a:extLst>
          </p:cNvPr>
          <p:cNvCxnSpPr>
            <a:cxnSpLocks/>
          </p:cNvCxnSpPr>
          <p:nvPr/>
        </p:nvCxnSpPr>
        <p:spPr>
          <a:xfrm flipH="1">
            <a:off x="12879387" y="7315200"/>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664571791"/>
      </p:ext>
    </p:extLst>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Support électeur</a:t>
            </a:r>
          </a:p>
        </p:txBody>
      </p:sp>
      <p:sp>
        <p:nvSpPr>
          <p:cNvPr id="15" name="Espace réservé du contenu 2">
            <a:extLst>
              <a:ext uri="{FF2B5EF4-FFF2-40B4-BE49-F238E27FC236}">
                <a16:creationId xmlns:a16="http://schemas.microsoft.com/office/drawing/2014/main" id="{B831A6FD-A034-9676-6D17-6EBAE814C6A5}"/>
              </a:ext>
            </a:extLst>
          </p:cNvPr>
          <p:cNvSpPr>
            <a:spLocks noGrp="1"/>
          </p:cNvSpPr>
          <p:nvPr>
            <p:ph idx="1"/>
          </p:nvPr>
        </p:nvSpPr>
        <p:spPr>
          <a:xfrm>
            <a:off x="-6" y="4462522"/>
            <a:ext cx="5595995" cy="7888310"/>
          </a:xfrm>
        </p:spPr>
        <p:txBody>
          <a:bodyPr anchor="ctr">
            <a:normAutofit/>
          </a:bodyPr>
          <a:lstStyle/>
          <a:p>
            <a:pPr marL="0" indent="0" algn="ctr">
              <a:buNone/>
            </a:pPr>
            <a:r>
              <a:rPr lang="fr-FR" sz="4000" b="1" dirty="0">
                <a:solidFill>
                  <a:schemeClr val="tx1"/>
                </a:solidFill>
              </a:rPr>
              <a:t>Demande de réassort de l’identifiant et du mot de passe :</a:t>
            </a:r>
          </a:p>
          <a:p>
            <a:pPr marL="0" indent="0" algn="ctr">
              <a:buNone/>
            </a:pPr>
            <a:endParaRPr lang="fr-FR" sz="4000" dirty="0"/>
          </a:p>
          <a:p>
            <a:pPr marL="0" indent="0" algn="ctr">
              <a:buNone/>
            </a:pPr>
            <a:r>
              <a:rPr lang="fr-FR" sz="4000" dirty="0">
                <a:solidFill>
                  <a:schemeClr val="tx1"/>
                </a:solidFill>
              </a:rPr>
              <a:t>-Renseigner les données demandées</a:t>
            </a:r>
          </a:p>
          <a:p>
            <a:pPr marL="0" indent="0" algn="ctr">
              <a:buNone/>
            </a:pPr>
            <a:r>
              <a:rPr lang="fr-FR" sz="4000" dirty="0"/>
              <a:t>-Vérifier le CAPTCHA généré automatiquement</a:t>
            </a:r>
          </a:p>
          <a:p>
            <a:pPr marL="0" indent="0" algn="ctr">
              <a:buNone/>
            </a:pPr>
            <a:r>
              <a:rPr lang="fr-FR" sz="4000" dirty="0">
                <a:solidFill>
                  <a:schemeClr val="tx1"/>
                </a:solidFill>
              </a:rPr>
              <a:t>-Cliquer sur « Valider »</a:t>
            </a:r>
          </a:p>
        </p:txBody>
      </p:sp>
      <p:pic>
        <p:nvPicPr>
          <p:cNvPr id="13" name="Image 12">
            <a:extLst>
              <a:ext uri="{FF2B5EF4-FFF2-40B4-BE49-F238E27FC236}">
                <a16:creationId xmlns:a16="http://schemas.microsoft.com/office/drawing/2014/main" id="{E351A987-6CCA-7080-4A1B-3CFE7AFF8556}"/>
              </a:ext>
            </a:extLst>
          </p:cNvPr>
          <p:cNvPicPr>
            <a:picLocks noChangeAspect="1"/>
          </p:cNvPicPr>
          <p:nvPr/>
        </p:nvPicPr>
        <p:blipFill>
          <a:blip r:embed="rId2"/>
          <a:stretch>
            <a:fillRect/>
          </a:stretch>
        </p:blipFill>
        <p:spPr>
          <a:xfrm>
            <a:off x="5691608" y="3194864"/>
            <a:ext cx="18704242" cy="10521136"/>
          </a:xfrm>
          <a:prstGeom prst="rect">
            <a:avLst/>
          </a:prstGeom>
          <a:ln>
            <a:solidFill>
              <a:schemeClr val="accent1"/>
            </a:solidFill>
          </a:ln>
        </p:spPr>
      </p:pic>
      <p:cxnSp>
        <p:nvCxnSpPr>
          <p:cNvPr id="17" name="Connecteur droit avec flèche 16">
            <a:extLst>
              <a:ext uri="{FF2B5EF4-FFF2-40B4-BE49-F238E27FC236}">
                <a16:creationId xmlns:a16="http://schemas.microsoft.com/office/drawing/2014/main" id="{7F79364A-9663-E72E-BBA8-A2C7DF7EA373}"/>
              </a:ext>
            </a:extLst>
          </p:cNvPr>
          <p:cNvCxnSpPr/>
          <p:nvPr/>
        </p:nvCxnSpPr>
        <p:spPr>
          <a:xfrm>
            <a:off x="10181349" y="5410200"/>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18" name="Connecteur droit avec flèche 17">
            <a:extLst>
              <a:ext uri="{FF2B5EF4-FFF2-40B4-BE49-F238E27FC236}">
                <a16:creationId xmlns:a16="http://schemas.microsoft.com/office/drawing/2014/main" id="{5E08E229-18C4-E37C-E5D4-7C293177B044}"/>
              </a:ext>
            </a:extLst>
          </p:cNvPr>
          <p:cNvCxnSpPr/>
          <p:nvPr/>
        </p:nvCxnSpPr>
        <p:spPr>
          <a:xfrm>
            <a:off x="11638447" y="5715000"/>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19" name="Connecteur droit avec flèche 18">
            <a:extLst>
              <a:ext uri="{FF2B5EF4-FFF2-40B4-BE49-F238E27FC236}">
                <a16:creationId xmlns:a16="http://schemas.microsoft.com/office/drawing/2014/main" id="{400F04BE-CE1D-94CF-0EC5-0884E1BC6F4D}"/>
              </a:ext>
            </a:extLst>
          </p:cNvPr>
          <p:cNvCxnSpPr/>
          <p:nvPr/>
        </p:nvCxnSpPr>
        <p:spPr>
          <a:xfrm>
            <a:off x="11774487" y="6096000"/>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20" name="Connecteur droit avec flèche 19">
            <a:extLst>
              <a:ext uri="{FF2B5EF4-FFF2-40B4-BE49-F238E27FC236}">
                <a16:creationId xmlns:a16="http://schemas.microsoft.com/office/drawing/2014/main" id="{989969A0-FEFE-3BC8-BDE6-292E496B53B9}"/>
              </a:ext>
            </a:extLst>
          </p:cNvPr>
          <p:cNvCxnSpPr/>
          <p:nvPr/>
        </p:nvCxnSpPr>
        <p:spPr>
          <a:xfrm>
            <a:off x="11050587" y="6477000"/>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21" name="Connecteur droit avec flèche 20">
            <a:extLst>
              <a:ext uri="{FF2B5EF4-FFF2-40B4-BE49-F238E27FC236}">
                <a16:creationId xmlns:a16="http://schemas.microsoft.com/office/drawing/2014/main" id="{7ADAFF1D-B748-FE43-F0FC-8530295A3CB8}"/>
              </a:ext>
            </a:extLst>
          </p:cNvPr>
          <p:cNvCxnSpPr/>
          <p:nvPr/>
        </p:nvCxnSpPr>
        <p:spPr>
          <a:xfrm>
            <a:off x="12781447" y="8305800"/>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370431010"/>
      </p:ext>
    </p:extLst>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Support électeur</a:t>
            </a:r>
          </a:p>
        </p:txBody>
      </p:sp>
      <p:sp>
        <p:nvSpPr>
          <p:cNvPr id="15" name="Espace réservé du contenu 2">
            <a:extLst>
              <a:ext uri="{FF2B5EF4-FFF2-40B4-BE49-F238E27FC236}">
                <a16:creationId xmlns:a16="http://schemas.microsoft.com/office/drawing/2014/main" id="{B831A6FD-A034-9676-6D17-6EBAE814C6A5}"/>
              </a:ext>
            </a:extLst>
          </p:cNvPr>
          <p:cNvSpPr>
            <a:spLocks noGrp="1"/>
          </p:cNvSpPr>
          <p:nvPr>
            <p:ph idx="1"/>
          </p:nvPr>
        </p:nvSpPr>
        <p:spPr>
          <a:xfrm>
            <a:off x="-6" y="4462522"/>
            <a:ext cx="5595995" cy="7888310"/>
          </a:xfrm>
        </p:spPr>
        <p:txBody>
          <a:bodyPr anchor="ctr">
            <a:normAutofit/>
          </a:bodyPr>
          <a:lstStyle/>
          <a:p>
            <a:pPr marL="0" indent="0" algn="ctr">
              <a:buNone/>
            </a:pPr>
            <a:endParaRPr lang="fr-FR" sz="4000" b="1" dirty="0">
              <a:solidFill>
                <a:schemeClr val="tx1"/>
              </a:solidFill>
            </a:endParaRPr>
          </a:p>
          <a:p>
            <a:pPr marL="0" indent="0" algn="ctr">
              <a:buNone/>
            </a:pPr>
            <a:r>
              <a:rPr lang="fr-FR" sz="4000" dirty="0"/>
              <a:t>-Pour commencer, choisir le canal de transmission du nouvel identifiant</a:t>
            </a:r>
            <a:endParaRPr lang="fr-FR" sz="4000" dirty="0">
              <a:solidFill>
                <a:schemeClr val="tx1"/>
              </a:solidFill>
            </a:endParaRPr>
          </a:p>
          <a:p>
            <a:pPr marL="0" indent="0" algn="ctr">
              <a:buNone/>
            </a:pPr>
            <a:endParaRPr lang="fr-FR" sz="4000" dirty="0"/>
          </a:p>
          <a:p>
            <a:pPr marL="0" indent="0" algn="ctr">
              <a:buNone/>
            </a:pPr>
            <a:r>
              <a:rPr lang="fr-FR" sz="4000" dirty="0">
                <a:solidFill>
                  <a:schemeClr val="tx1"/>
                </a:solidFill>
              </a:rPr>
              <a:t>-cliquer sur « valider »</a:t>
            </a:r>
            <a:endParaRPr lang="fr-FR" sz="4000" b="1" dirty="0">
              <a:solidFill>
                <a:schemeClr val="tx1"/>
              </a:solidFill>
            </a:endParaRPr>
          </a:p>
        </p:txBody>
      </p:sp>
      <p:pic>
        <p:nvPicPr>
          <p:cNvPr id="11" name="Image 10">
            <a:extLst>
              <a:ext uri="{FF2B5EF4-FFF2-40B4-BE49-F238E27FC236}">
                <a16:creationId xmlns:a16="http://schemas.microsoft.com/office/drawing/2014/main" id="{7113F089-4646-002C-EF1B-567679FB3194}"/>
              </a:ext>
            </a:extLst>
          </p:cNvPr>
          <p:cNvPicPr>
            <a:picLocks noChangeAspect="1"/>
          </p:cNvPicPr>
          <p:nvPr/>
        </p:nvPicPr>
        <p:blipFill>
          <a:blip r:embed="rId2"/>
          <a:stretch>
            <a:fillRect/>
          </a:stretch>
        </p:blipFill>
        <p:spPr>
          <a:xfrm>
            <a:off x="5595989" y="3161912"/>
            <a:ext cx="18791177" cy="10570037"/>
          </a:xfrm>
          <a:prstGeom prst="rect">
            <a:avLst/>
          </a:prstGeom>
          <a:ln>
            <a:solidFill>
              <a:schemeClr val="accent1"/>
            </a:solidFill>
          </a:ln>
        </p:spPr>
      </p:pic>
      <p:cxnSp>
        <p:nvCxnSpPr>
          <p:cNvPr id="17" name="Connecteur droit avec flèche 16">
            <a:extLst>
              <a:ext uri="{FF2B5EF4-FFF2-40B4-BE49-F238E27FC236}">
                <a16:creationId xmlns:a16="http://schemas.microsoft.com/office/drawing/2014/main" id="{179BB26F-E60F-8AAB-39D1-4CE89327942D}"/>
              </a:ext>
            </a:extLst>
          </p:cNvPr>
          <p:cNvCxnSpPr/>
          <p:nvPr/>
        </p:nvCxnSpPr>
        <p:spPr>
          <a:xfrm>
            <a:off x="12172625" y="5486400"/>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18" name="Connecteur droit avec flèche 17">
            <a:extLst>
              <a:ext uri="{FF2B5EF4-FFF2-40B4-BE49-F238E27FC236}">
                <a16:creationId xmlns:a16="http://schemas.microsoft.com/office/drawing/2014/main" id="{4CE9C768-1D24-99E7-C5A6-61FD46135CCF}"/>
              </a:ext>
            </a:extLst>
          </p:cNvPr>
          <p:cNvCxnSpPr/>
          <p:nvPr/>
        </p:nvCxnSpPr>
        <p:spPr>
          <a:xfrm>
            <a:off x="12172625" y="6019800"/>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19" name="Connecteur droit avec flèche 18">
            <a:extLst>
              <a:ext uri="{FF2B5EF4-FFF2-40B4-BE49-F238E27FC236}">
                <a16:creationId xmlns:a16="http://schemas.microsoft.com/office/drawing/2014/main" id="{208DBC07-3BF5-0E99-7F02-4AFFD06A9948}"/>
              </a:ext>
            </a:extLst>
          </p:cNvPr>
          <p:cNvCxnSpPr/>
          <p:nvPr/>
        </p:nvCxnSpPr>
        <p:spPr>
          <a:xfrm>
            <a:off x="12193587" y="6629400"/>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039457184"/>
      </p:ext>
    </p:extLst>
  </p:cSld>
  <p:clrMapOvr>
    <a:masterClrMapping/>
  </p:clrMapOvr>
  <p:transition spd="slow">
    <p:wipe/>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Support électeur</a:t>
            </a:r>
          </a:p>
        </p:txBody>
      </p:sp>
      <p:sp>
        <p:nvSpPr>
          <p:cNvPr id="15" name="Espace réservé du contenu 2">
            <a:extLst>
              <a:ext uri="{FF2B5EF4-FFF2-40B4-BE49-F238E27FC236}">
                <a16:creationId xmlns:a16="http://schemas.microsoft.com/office/drawing/2014/main" id="{B831A6FD-A034-9676-6D17-6EBAE814C6A5}"/>
              </a:ext>
            </a:extLst>
          </p:cNvPr>
          <p:cNvSpPr>
            <a:spLocks noGrp="1"/>
          </p:cNvSpPr>
          <p:nvPr>
            <p:ph idx="1"/>
          </p:nvPr>
        </p:nvSpPr>
        <p:spPr>
          <a:xfrm>
            <a:off x="-6" y="4462522"/>
            <a:ext cx="5595995" cy="7888310"/>
          </a:xfrm>
        </p:spPr>
        <p:txBody>
          <a:bodyPr anchor="ctr">
            <a:normAutofit/>
          </a:bodyPr>
          <a:lstStyle/>
          <a:p>
            <a:pPr marL="0" indent="0" algn="ctr">
              <a:buNone/>
            </a:pPr>
            <a:r>
              <a:rPr lang="fr-FR" sz="4000" dirty="0">
                <a:solidFill>
                  <a:schemeClr val="tx1"/>
                </a:solidFill>
              </a:rPr>
              <a:t>Un accusé réception de la transmission du nouvel identifiant est affiché</a:t>
            </a:r>
          </a:p>
          <a:p>
            <a:pPr marL="0" indent="0" algn="ctr">
              <a:buNone/>
            </a:pPr>
            <a:endParaRPr lang="fr-FR" sz="4000" dirty="0"/>
          </a:p>
          <a:p>
            <a:pPr marL="0" indent="0" algn="ctr">
              <a:buNone/>
            </a:pPr>
            <a:r>
              <a:rPr lang="fr-FR" sz="4000" dirty="0">
                <a:solidFill>
                  <a:schemeClr val="tx1"/>
                </a:solidFill>
              </a:rPr>
              <a:t>Le canal de transmission choisi est également rappelé</a:t>
            </a:r>
          </a:p>
          <a:p>
            <a:pPr marL="0" indent="0" algn="ctr">
              <a:buNone/>
            </a:pPr>
            <a:endParaRPr lang="fr-FR" sz="4000" dirty="0"/>
          </a:p>
          <a:p>
            <a:pPr marL="0" indent="0" algn="ctr">
              <a:buNone/>
            </a:pPr>
            <a:r>
              <a:rPr lang="fr-FR" sz="4000" dirty="0">
                <a:solidFill>
                  <a:schemeClr val="tx1"/>
                </a:solidFill>
              </a:rPr>
              <a:t>Ci-après dans le cas d’une transmission sur une adresse email</a:t>
            </a:r>
          </a:p>
        </p:txBody>
      </p:sp>
      <p:pic>
        <p:nvPicPr>
          <p:cNvPr id="13" name="Image 12">
            <a:extLst>
              <a:ext uri="{FF2B5EF4-FFF2-40B4-BE49-F238E27FC236}">
                <a16:creationId xmlns:a16="http://schemas.microsoft.com/office/drawing/2014/main" id="{8979606B-BFA6-B2BF-9F5D-FE858AFD5458}"/>
              </a:ext>
            </a:extLst>
          </p:cNvPr>
          <p:cNvPicPr>
            <a:picLocks noChangeAspect="1"/>
          </p:cNvPicPr>
          <p:nvPr/>
        </p:nvPicPr>
        <p:blipFill>
          <a:blip r:embed="rId2"/>
          <a:stretch>
            <a:fillRect/>
          </a:stretch>
        </p:blipFill>
        <p:spPr>
          <a:xfrm>
            <a:off x="5705785" y="3194864"/>
            <a:ext cx="18704242" cy="10521136"/>
          </a:xfrm>
          <a:prstGeom prst="rect">
            <a:avLst/>
          </a:prstGeom>
          <a:ln>
            <a:solidFill>
              <a:schemeClr val="accent1"/>
            </a:solidFill>
          </a:ln>
        </p:spPr>
      </p:pic>
    </p:spTree>
    <p:extLst>
      <p:ext uri="{BB962C8B-B14F-4D97-AF65-F5344CB8AC3E}">
        <p14:creationId xmlns:p14="http://schemas.microsoft.com/office/powerpoint/2010/main" val="1087928361"/>
      </p:ext>
    </p:extLst>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Support électeur</a:t>
            </a:r>
          </a:p>
        </p:txBody>
      </p:sp>
      <p:sp>
        <p:nvSpPr>
          <p:cNvPr id="15" name="Espace réservé du contenu 2">
            <a:extLst>
              <a:ext uri="{FF2B5EF4-FFF2-40B4-BE49-F238E27FC236}">
                <a16:creationId xmlns:a16="http://schemas.microsoft.com/office/drawing/2014/main" id="{B831A6FD-A034-9676-6D17-6EBAE814C6A5}"/>
              </a:ext>
            </a:extLst>
          </p:cNvPr>
          <p:cNvSpPr>
            <a:spLocks noGrp="1"/>
          </p:cNvSpPr>
          <p:nvPr>
            <p:ph idx="1"/>
          </p:nvPr>
        </p:nvSpPr>
        <p:spPr>
          <a:xfrm>
            <a:off x="-6" y="4462522"/>
            <a:ext cx="5595995" cy="7888310"/>
          </a:xfrm>
        </p:spPr>
        <p:txBody>
          <a:bodyPr anchor="ctr">
            <a:normAutofit/>
          </a:bodyPr>
          <a:lstStyle/>
          <a:p>
            <a:pPr marL="0" indent="0" algn="ctr">
              <a:buNone/>
            </a:pPr>
            <a:endParaRPr lang="fr-FR" sz="4000" b="1" dirty="0">
              <a:solidFill>
                <a:schemeClr val="tx1"/>
              </a:solidFill>
            </a:endParaRPr>
          </a:p>
          <a:p>
            <a:pPr marL="0" indent="0" algn="ctr">
              <a:buNone/>
            </a:pPr>
            <a:r>
              <a:rPr lang="fr-FR" sz="4000" dirty="0"/>
              <a:t>-Puis, choisir parmi les canaux de transmission restants le canal de transmission du nouveau mot de passe</a:t>
            </a:r>
            <a:endParaRPr lang="fr-FR" sz="4000" dirty="0">
              <a:solidFill>
                <a:schemeClr val="tx1"/>
              </a:solidFill>
            </a:endParaRPr>
          </a:p>
          <a:p>
            <a:pPr marL="0" indent="0" algn="ctr">
              <a:buNone/>
            </a:pPr>
            <a:endParaRPr lang="fr-FR" sz="4000" dirty="0"/>
          </a:p>
          <a:p>
            <a:pPr marL="0" indent="0" algn="ctr">
              <a:buNone/>
            </a:pPr>
            <a:r>
              <a:rPr lang="fr-FR" sz="4000" dirty="0">
                <a:solidFill>
                  <a:schemeClr val="tx1"/>
                </a:solidFill>
              </a:rPr>
              <a:t>-cliquer sur « valider »</a:t>
            </a:r>
            <a:endParaRPr lang="fr-FR" sz="4000" b="1" dirty="0">
              <a:solidFill>
                <a:schemeClr val="tx1"/>
              </a:solidFill>
            </a:endParaRPr>
          </a:p>
        </p:txBody>
      </p:sp>
      <p:pic>
        <p:nvPicPr>
          <p:cNvPr id="11" name="Image 10">
            <a:extLst>
              <a:ext uri="{FF2B5EF4-FFF2-40B4-BE49-F238E27FC236}">
                <a16:creationId xmlns:a16="http://schemas.microsoft.com/office/drawing/2014/main" id="{524C64EB-BFD7-72C8-DDEF-AFE0051B9089}"/>
              </a:ext>
            </a:extLst>
          </p:cNvPr>
          <p:cNvPicPr>
            <a:picLocks noChangeAspect="1"/>
          </p:cNvPicPr>
          <p:nvPr/>
        </p:nvPicPr>
        <p:blipFill>
          <a:blip r:embed="rId2"/>
          <a:stretch>
            <a:fillRect/>
          </a:stretch>
        </p:blipFill>
        <p:spPr>
          <a:xfrm>
            <a:off x="5673474" y="3194864"/>
            <a:ext cx="18713692" cy="10526452"/>
          </a:xfrm>
          <a:prstGeom prst="rect">
            <a:avLst/>
          </a:prstGeom>
        </p:spPr>
      </p:pic>
      <p:cxnSp>
        <p:nvCxnSpPr>
          <p:cNvPr id="17" name="Connecteur droit avec flèche 16">
            <a:extLst>
              <a:ext uri="{FF2B5EF4-FFF2-40B4-BE49-F238E27FC236}">
                <a16:creationId xmlns:a16="http://schemas.microsoft.com/office/drawing/2014/main" id="{0321BF87-E3A4-9AAE-F25B-B706BDDA7AAB}"/>
              </a:ext>
            </a:extLst>
          </p:cNvPr>
          <p:cNvCxnSpPr/>
          <p:nvPr/>
        </p:nvCxnSpPr>
        <p:spPr>
          <a:xfrm>
            <a:off x="12193587" y="5486400"/>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18" name="Connecteur droit avec flèche 17">
            <a:extLst>
              <a:ext uri="{FF2B5EF4-FFF2-40B4-BE49-F238E27FC236}">
                <a16:creationId xmlns:a16="http://schemas.microsoft.com/office/drawing/2014/main" id="{33D21C29-EE20-C1B2-33B2-9A196141BBA7}"/>
              </a:ext>
            </a:extLst>
          </p:cNvPr>
          <p:cNvCxnSpPr/>
          <p:nvPr/>
        </p:nvCxnSpPr>
        <p:spPr>
          <a:xfrm>
            <a:off x="12193587" y="6096000"/>
            <a:ext cx="11430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587948421"/>
      </p:ext>
    </p:extLst>
  </p:cSld>
  <p:clrMapOvr>
    <a:masterClrMapping/>
  </p:clrMapOvr>
  <p:transition spd="slow">
    <p:wipe/>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Support électeur</a:t>
            </a:r>
          </a:p>
        </p:txBody>
      </p:sp>
      <p:sp>
        <p:nvSpPr>
          <p:cNvPr id="15" name="Espace réservé du contenu 2">
            <a:extLst>
              <a:ext uri="{FF2B5EF4-FFF2-40B4-BE49-F238E27FC236}">
                <a16:creationId xmlns:a16="http://schemas.microsoft.com/office/drawing/2014/main" id="{B831A6FD-A034-9676-6D17-6EBAE814C6A5}"/>
              </a:ext>
            </a:extLst>
          </p:cNvPr>
          <p:cNvSpPr>
            <a:spLocks noGrp="1"/>
          </p:cNvSpPr>
          <p:nvPr>
            <p:ph idx="1"/>
          </p:nvPr>
        </p:nvSpPr>
        <p:spPr>
          <a:xfrm>
            <a:off x="-6" y="4462522"/>
            <a:ext cx="5595995" cy="7888310"/>
          </a:xfrm>
        </p:spPr>
        <p:txBody>
          <a:bodyPr anchor="ctr">
            <a:normAutofit/>
          </a:bodyPr>
          <a:lstStyle/>
          <a:p>
            <a:pPr marL="0" indent="0" algn="ctr">
              <a:buNone/>
            </a:pPr>
            <a:r>
              <a:rPr lang="fr-FR" sz="4000" dirty="0">
                <a:solidFill>
                  <a:schemeClr val="tx1"/>
                </a:solidFill>
              </a:rPr>
              <a:t>Un accusé réception de la transmission du nouveau mot de passe est affiché</a:t>
            </a:r>
          </a:p>
          <a:p>
            <a:pPr marL="0" indent="0" algn="ctr">
              <a:buNone/>
            </a:pPr>
            <a:endParaRPr lang="fr-FR" sz="4000" dirty="0"/>
          </a:p>
          <a:p>
            <a:pPr marL="0" indent="0" algn="ctr">
              <a:buNone/>
            </a:pPr>
            <a:r>
              <a:rPr lang="fr-FR" sz="4000" dirty="0">
                <a:solidFill>
                  <a:schemeClr val="tx1"/>
                </a:solidFill>
              </a:rPr>
              <a:t>Le canal de transmission choisi est également rappelé</a:t>
            </a:r>
          </a:p>
          <a:p>
            <a:pPr marL="0" indent="0" algn="ctr">
              <a:buNone/>
            </a:pPr>
            <a:endParaRPr lang="fr-FR" sz="4000" dirty="0"/>
          </a:p>
          <a:p>
            <a:pPr marL="0" indent="0" algn="ctr">
              <a:buNone/>
            </a:pPr>
            <a:r>
              <a:rPr lang="fr-FR" sz="4000" dirty="0">
                <a:solidFill>
                  <a:schemeClr val="tx1"/>
                </a:solidFill>
              </a:rPr>
              <a:t>Ci-après dans le cas d’une transmission sur un numéro de téléphone portable</a:t>
            </a:r>
          </a:p>
        </p:txBody>
      </p:sp>
      <p:pic>
        <p:nvPicPr>
          <p:cNvPr id="13" name="Image 12">
            <a:extLst>
              <a:ext uri="{FF2B5EF4-FFF2-40B4-BE49-F238E27FC236}">
                <a16:creationId xmlns:a16="http://schemas.microsoft.com/office/drawing/2014/main" id="{9EF86EC4-C6F7-FD6F-0088-B0E53EF8A62F}"/>
              </a:ext>
            </a:extLst>
          </p:cNvPr>
          <p:cNvPicPr>
            <a:picLocks noChangeAspect="1"/>
          </p:cNvPicPr>
          <p:nvPr/>
        </p:nvPicPr>
        <p:blipFill>
          <a:blip r:embed="rId2"/>
          <a:stretch>
            <a:fillRect/>
          </a:stretch>
        </p:blipFill>
        <p:spPr>
          <a:xfrm>
            <a:off x="5682933" y="3194864"/>
            <a:ext cx="18704242" cy="10521136"/>
          </a:xfrm>
          <a:prstGeom prst="rect">
            <a:avLst/>
          </a:prstGeom>
          <a:ln>
            <a:solidFill>
              <a:schemeClr val="accent1"/>
            </a:solidFill>
          </a:ln>
        </p:spPr>
      </p:pic>
    </p:spTree>
    <p:extLst>
      <p:ext uri="{BB962C8B-B14F-4D97-AF65-F5344CB8AC3E}">
        <p14:creationId xmlns:p14="http://schemas.microsoft.com/office/powerpoint/2010/main" val="2517684894"/>
      </p:ext>
    </p:extLst>
  </p:cSld>
  <p:clrMapOvr>
    <a:masterClrMapping/>
  </p:clrMapOvr>
  <p:transition spd="slow">
    <p:wipe/>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Support électeur</a:t>
            </a:r>
          </a:p>
        </p:txBody>
      </p:sp>
      <p:sp>
        <p:nvSpPr>
          <p:cNvPr id="15" name="Espace réservé du contenu 2">
            <a:extLst>
              <a:ext uri="{FF2B5EF4-FFF2-40B4-BE49-F238E27FC236}">
                <a16:creationId xmlns:a16="http://schemas.microsoft.com/office/drawing/2014/main" id="{B831A6FD-A034-9676-6D17-6EBAE814C6A5}"/>
              </a:ext>
            </a:extLst>
          </p:cNvPr>
          <p:cNvSpPr>
            <a:spLocks noGrp="1"/>
          </p:cNvSpPr>
          <p:nvPr>
            <p:ph idx="1"/>
          </p:nvPr>
        </p:nvSpPr>
        <p:spPr>
          <a:xfrm>
            <a:off x="-6" y="4462522"/>
            <a:ext cx="5595995" cy="7888310"/>
          </a:xfrm>
        </p:spPr>
        <p:txBody>
          <a:bodyPr anchor="ctr">
            <a:normAutofit/>
          </a:bodyPr>
          <a:lstStyle/>
          <a:p>
            <a:pPr marL="0" indent="0" algn="ctr">
              <a:buNone/>
            </a:pPr>
            <a:r>
              <a:rPr lang="fr-FR" sz="4000" b="1" dirty="0"/>
              <a:t>D</a:t>
            </a:r>
            <a:r>
              <a:rPr lang="fr-FR" sz="4000" b="1" dirty="0">
                <a:solidFill>
                  <a:schemeClr val="tx1"/>
                </a:solidFill>
              </a:rPr>
              <a:t>emande de support </a:t>
            </a:r>
            <a:r>
              <a:rPr lang="fr-FR" sz="4000" dirty="0">
                <a:solidFill>
                  <a:schemeClr val="tx1"/>
                </a:solidFill>
              </a:rPr>
              <a:t>en cas de difficulté de connexion</a:t>
            </a:r>
          </a:p>
          <a:p>
            <a:pPr marL="0" indent="0" algn="ctr">
              <a:buNone/>
            </a:pPr>
            <a:endParaRPr lang="fr-FR" sz="4000" dirty="0"/>
          </a:p>
          <a:p>
            <a:pPr marL="0" indent="0" algn="ctr">
              <a:buNone/>
            </a:pPr>
            <a:r>
              <a:rPr lang="fr-FR" sz="4000" dirty="0">
                <a:solidFill>
                  <a:schemeClr val="tx1"/>
                </a:solidFill>
              </a:rPr>
              <a:t>Cliquer sur le lien actif pour effectuer la </a:t>
            </a:r>
            <a:r>
              <a:rPr lang="fr-FR" sz="4000" b="1" dirty="0">
                <a:solidFill>
                  <a:schemeClr val="tx1"/>
                </a:solidFill>
              </a:rPr>
              <a:t>demande de support</a:t>
            </a:r>
            <a:endParaRPr lang="fr-FR" sz="4000" dirty="0">
              <a:solidFill>
                <a:schemeClr val="tx1"/>
              </a:solidFill>
            </a:endParaRPr>
          </a:p>
        </p:txBody>
      </p:sp>
      <p:pic>
        <p:nvPicPr>
          <p:cNvPr id="11" name="Image 10">
            <a:extLst>
              <a:ext uri="{FF2B5EF4-FFF2-40B4-BE49-F238E27FC236}">
                <a16:creationId xmlns:a16="http://schemas.microsoft.com/office/drawing/2014/main" id="{F5875190-1834-11B6-B2C2-ED735FD2E64E}"/>
              </a:ext>
            </a:extLst>
          </p:cNvPr>
          <p:cNvPicPr>
            <a:picLocks noChangeAspect="1"/>
          </p:cNvPicPr>
          <p:nvPr/>
        </p:nvPicPr>
        <p:blipFill>
          <a:blip r:embed="rId2"/>
          <a:stretch>
            <a:fillRect/>
          </a:stretch>
        </p:blipFill>
        <p:spPr>
          <a:xfrm>
            <a:off x="5637634" y="3194864"/>
            <a:ext cx="18772384" cy="10559466"/>
          </a:xfrm>
          <a:prstGeom prst="rect">
            <a:avLst/>
          </a:prstGeom>
          <a:ln>
            <a:solidFill>
              <a:schemeClr val="accent1"/>
            </a:solidFill>
          </a:ln>
        </p:spPr>
      </p:pic>
      <p:cxnSp>
        <p:nvCxnSpPr>
          <p:cNvPr id="17" name="Connecteur droit avec flèche 16">
            <a:extLst>
              <a:ext uri="{FF2B5EF4-FFF2-40B4-BE49-F238E27FC236}">
                <a16:creationId xmlns:a16="http://schemas.microsoft.com/office/drawing/2014/main" id="{C4A80AE7-3828-7B51-AF93-B6BB1400D99A}"/>
              </a:ext>
            </a:extLst>
          </p:cNvPr>
          <p:cNvCxnSpPr>
            <a:cxnSpLocks/>
          </p:cNvCxnSpPr>
          <p:nvPr/>
        </p:nvCxnSpPr>
        <p:spPr>
          <a:xfrm flipH="1">
            <a:off x="13184187" y="7848600"/>
            <a:ext cx="12192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778575284"/>
      </p:ext>
    </p:extLst>
  </p:cSld>
  <p:clrMapOvr>
    <a:masterClrMapping/>
  </p:clrMapOvr>
  <p:transition spd="slow">
    <p:wipe/>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Support électeur</a:t>
            </a:r>
          </a:p>
        </p:txBody>
      </p:sp>
      <p:sp>
        <p:nvSpPr>
          <p:cNvPr id="15" name="Espace réservé du contenu 2">
            <a:extLst>
              <a:ext uri="{FF2B5EF4-FFF2-40B4-BE49-F238E27FC236}">
                <a16:creationId xmlns:a16="http://schemas.microsoft.com/office/drawing/2014/main" id="{B831A6FD-A034-9676-6D17-6EBAE814C6A5}"/>
              </a:ext>
            </a:extLst>
          </p:cNvPr>
          <p:cNvSpPr>
            <a:spLocks noGrp="1"/>
          </p:cNvSpPr>
          <p:nvPr>
            <p:ph idx="1"/>
          </p:nvPr>
        </p:nvSpPr>
        <p:spPr>
          <a:xfrm>
            <a:off x="-6" y="4462522"/>
            <a:ext cx="5595995" cy="7888310"/>
          </a:xfrm>
        </p:spPr>
        <p:txBody>
          <a:bodyPr anchor="ctr">
            <a:normAutofit/>
          </a:bodyPr>
          <a:lstStyle/>
          <a:p>
            <a:pPr marL="0" indent="0" algn="ctr">
              <a:buNone/>
            </a:pPr>
            <a:r>
              <a:rPr lang="fr-FR" sz="4000" b="1" dirty="0">
                <a:solidFill>
                  <a:schemeClr val="tx1"/>
                </a:solidFill>
              </a:rPr>
              <a:t>Demande de support :</a:t>
            </a:r>
          </a:p>
          <a:p>
            <a:pPr marL="0" indent="0" algn="ctr">
              <a:buNone/>
            </a:pPr>
            <a:endParaRPr lang="fr-FR" sz="4000" dirty="0"/>
          </a:p>
          <a:p>
            <a:pPr marL="0" indent="0" algn="ctr">
              <a:buNone/>
            </a:pPr>
            <a:r>
              <a:rPr lang="fr-FR" sz="4000" dirty="0">
                <a:solidFill>
                  <a:schemeClr val="tx1"/>
                </a:solidFill>
              </a:rPr>
              <a:t>-Renseigner les données demandées</a:t>
            </a:r>
          </a:p>
          <a:p>
            <a:pPr marL="0" indent="0" algn="ctr">
              <a:buNone/>
            </a:pPr>
            <a:r>
              <a:rPr lang="fr-FR" sz="4000" dirty="0"/>
              <a:t>-Vérifier le CAPTCHA généré automatiquement</a:t>
            </a:r>
          </a:p>
          <a:p>
            <a:pPr marL="0" indent="0" algn="ctr">
              <a:buNone/>
            </a:pPr>
            <a:r>
              <a:rPr lang="fr-FR" sz="4000" dirty="0">
                <a:solidFill>
                  <a:schemeClr val="tx1"/>
                </a:solidFill>
              </a:rPr>
              <a:t>-Cliquer sur « Valider »</a:t>
            </a:r>
          </a:p>
        </p:txBody>
      </p:sp>
      <p:pic>
        <p:nvPicPr>
          <p:cNvPr id="13" name="Image 12">
            <a:extLst>
              <a:ext uri="{FF2B5EF4-FFF2-40B4-BE49-F238E27FC236}">
                <a16:creationId xmlns:a16="http://schemas.microsoft.com/office/drawing/2014/main" id="{869A5CA5-5846-11FE-EC13-D9C62E30F030}"/>
              </a:ext>
            </a:extLst>
          </p:cNvPr>
          <p:cNvPicPr>
            <a:picLocks noChangeAspect="1"/>
          </p:cNvPicPr>
          <p:nvPr/>
        </p:nvPicPr>
        <p:blipFill>
          <a:blip r:embed="rId2"/>
          <a:stretch>
            <a:fillRect/>
          </a:stretch>
        </p:blipFill>
        <p:spPr>
          <a:xfrm>
            <a:off x="5595989" y="3179628"/>
            <a:ext cx="18791186" cy="10570042"/>
          </a:xfrm>
          <a:prstGeom prst="rect">
            <a:avLst/>
          </a:prstGeom>
          <a:ln>
            <a:solidFill>
              <a:schemeClr val="accent1"/>
            </a:solidFill>
          </a:ln>
        </p:spPr>
      </p:pic>
      <p:cxnSp>
        <p:nvCxnSpPr>
          <p:cNvPr id="17" name="Connecteur droit avec flèche 16">
            <a:extLst>
              <a:ext uri="{FF2B5EF4-FFF2-40B4-BE49-F238E27FC236}">
                <a16:creationId xmlns:a16="http://schemas.microsoft.com/office/drawing/2014/main" id="{C4090AB6-C1C0-F298-04C8-D85E8DFD18AF}"/>
              </a:ext>
            </a:extLst>
          </p:cNvPr>
          <p:cNvCxnSpPr>
            <a:cxnSpLocks/>
          </p:cNvCxnSpPr>
          <p:nvPr/>
        </p:nvCxnSpPr>
        <p:spPr>
          <a:xfrm>
            <a:off x="10517187" y="5334000"/>
            <a:ext cx="12192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23" name="Connecteur droit avec flèche 22">
            <a:extLst>
              <a:ext uri="{FF2B5EF4-FFF2-40B4-BE49-F238E27FC236}">
                <a16:creationId xmlns:a16="http://schemas.microsoft.com/office/drawing/2014/main" id="{8687651F-914E-5BD0-58CF-AD504ED56E8B}"/>
              </a:ext>
            </a:extLst>
          </p:cNvPr>
          <p:cNvCxnSpPr>
            <a:cxnSpLocks/>
          </p:cNvCxnSpPr>
          <p:nvPr/>
        </p:nvCxnSpPr>
        <p:spPr>
          <a:xfrm>
            <a:off x="11510929" y="6096000"/>
            <a:ext cx="12192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24" name="Connecteur droit avec flèche 23">
            <a:extLst>
              <a:ext uri="{FF2B5EF4-FFF2-40B4-BE49-F238E27FC236}">
                <a16:creationId xmlns:a16="http://schemas.microsoft.com/office/drawing/2014/main" id="{FB7AA060-B43D-F5D0-380B-90502B1549D1}"/>
              </a:ext>
            </a:extLst>
          </p:cNvPr>
          <p:cNvCxnSpPr>
            <a:cxnSpLocks/>
          </p:cNvCxnSpPr>
          <p:nvPr/>
        </p:nvCxnSpPr>
        <p:spPr>
          <a:xfrm>
            <a:off x="10075570" y="5715000"/>
            <a:ext cx="12192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25" name="Connecteur droit avec flèche 24">
            <a:extLst>
              <a:ext uri="{FF2B5EF4-FFF2-40B4-BE49-F238E27FC236}">
                <a16:creationId xmlns:a16="http://schemas.microsoft.com/office/drawing/2014/main" id="{7A6ACC0B-E5D1-51B8-5908-910658A61BB3}"/>
              </a:ext>
            </a:extLst>
          </p:cNvPr>
          <p:cNvCxnSpPr>
            <a:cxnSpLocks/>
          </p:cNvCxnSpPr>
          <p:nvPr/>
        </p:nvCxnSpPr>
        <p:spPr>
          <a:xfrm>
            <a:off x="11660187" y="6553200"/>
            <a:ext cx="12192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26" name="Connecteur droit avec flèche 25">
            <a:extLst>
              <a:ext uri="{FF2B5EF4-FFF2-40B4-BE49-F238E27FC236}">
                <a16:creationId xmlns:a16="http://schemas.microsoft.com/office/drawing/2014/main" id="{FC146D85-A710-63C2-CC00-1FFA3C02E4B9}"/>
              </a:ext>
            </a:extLst>
          </p:cNvPr>
          <p:cNvCxnSpPr>
            <a:cxnSpLocks/>
          </p:cNvCxnSpPr>
          <p:nvPr/>
        </p:nvCxnSpPr>
        <p:spPr>
          <a:xfrm>
            <a:off x="10851598" y="6952861"/>
            <a:ext cx="12192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27" name="Connecteur droit avec flèche 26">
            <a:extLst>
              <a:ext uri="{FF2B5EF4-FFF2-40B4-BE49-F238E27FC236}">
                <a16:creationId xmlns:a16="http://schemas.microsoft.com/office/drawing/2014/main" id="{966252FF-A75E-2F82-9CDD-BA7849474175}"/>
              </a:ext>
            </a:extLst>
          </p:cNvPr>
          <p:cNvCxnSpPr>
            <a:cxnSpLocks/>
          </p:cNvCxnSpPr>
          <p:nvPr/>
        </p:nvCxnSpPr>
        <p:spPr>
          <a:xfrm>
            <a:off x="12810994" y="8686800"/>
            <a:ext cx="12192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137900982"/>
      </p:ext>
    </p:extLst>
  </p:cSld>
  <p:clrMapOvr>
    <a:masterClrMapping/>
  </p:clrMapOvr>
  <p:transition spd="slow">
    <p:wipe/>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Support électeur</a:t>
            </a:r>
          </a:p>
        </p:txBody>
      </p:sp>
      <p:sp>
        <p:nvSpPr>
          <p:cNvPr id="15" name="Espace réservé du contenu 2">
            <a:extLst>
              <a:ext uri="{FF2B5EF4-FFF2-40B4-BE49-F238E27FC236}">
                <a16:creationId xmlns:a16="http://schemas.microsoft.com/office/drawing/2014/main" id="{B831A6FD-A034-9676-6D17-6EBAE814C6A5}"/>
              </a:ext>
            </a:extLst>
          </p:cNvPr>
          <p:cNvSpPr>
            <a:spLocks noGrp="1"/>
          </p:cNvSpPr>
          <p:nvPr>
            <p:ph idx="1"/>
          </p:nvPr>
        </p:nvSpPr>
        <p:spPr>
          <a:xfrm>
            <a:off x="-6" y="4462522"/>
            <a:ext cx="5595995" cy="7888310"/>
          </a:xfrm>
        </p:spPr>
        <p:txBody>
          <a:bodyPr anchor="ctr">
            <a:normAutofit/>
          </a:bodyPr>
          <a:lstStyle/>
          <a:p>
            <a:pPr marL="0" indent="0" algn="ctr">
              <a:buNone/>
            </a:pPr>
            <a:r>
              <a:rPr lang="fr-FR" sz="4000" dirty="0">
                <a:solidFill>
                  <a:schemeClr val="tx1"/>
                </a:solidFill>
              </a:rPr>
              <a:t>Le support électeur identifie la raison du problème de connexion rencontré par l’électeur</a:t>
            </a:r>
            <a:endParaRPr lang="fr-FR" sz="4000" dirty="0"/>
          </a:p>
          <a:p>
            <a:pPr marL="0" indent="0" algn="ctr">
              <a:buNone/>
            </a:pPr>
            <a:endParaRPr lang="fr-FR" sz="4000" b="1" dirty="0">
              <a:solidFill>
                <a:schemeClr val="tx1"/>
              </a:solidFill>
            </a:endParaRPr>
          </a:p>
          <a:p>
            <a:pPr marL="0" indent="0" algn="ctr">
              <a:buNone/>
            </a:pPr>
            <a:r>
              <a:rPr lang="fr-FR" sz="4000" dirty="0"/>
              <a:t>-Choisir le canal de transmission du diagnostic du problème de connexion</a:t>
            </a:r>
            <a:endParaRPr lang="fr-FR" sz="4000" dirty="0">
              <a:solidFill>
                <a:schemeClr val="tx1"/>
              </a:solidFill>
            </a:endParaRPr>
          </a:p>
          <a:p>
            <a:pPr marL="0" indent="0" algn="ctr">
              <a:buNone/>
            </a:pPr>
            <a:endParaRPr lang="fr-FR" sz="4000" dirty="0"/>
          </a:p>
          <a:p>
            <a:pPr marL="0" indent="0" algn="ctr">
              <a:buNone/>
            </a:pPr>
            <a:r>
              <a:rPr lang="fr-FR" sz="4000" dirty="0">
                <a:solidFill>
                  <a:schemeClr val="tx1"/>
                </a:solidFill>
              </a:rPr>
              <a:t>-cliquer sur « valider »</a:t>
            </a:r>
            <a:endParaRPr lang="fr-FR" sz="4000" b="1" dirty="0">
              <a:solidFill>
                <a:schemeClr val="tx1"/>
              </a:solidFill>
            </a:endParaRPr>
          </a:p>
          <a:p>
            <a:pPr marL="0" indent="0" algn="ctr">
              <a:buNone/>
            </a:pPr>
            <a:endParaRPr lang="fr-FR" sz="4000" dirty="0"/>
          </a:p>
          <a:p>
            <a:pPr marL="0" indent="0" algn="ctr">
              <a:buNone/>
            </a:pPr>
            <a:endParaRPr lang="fr-FR" sz="4000" dirty="0">
              <a:solidFill>
                <a:schemeClr val="tx1"/>
              </a:solidFill>
            </a:endParaRPr>
          </a:p>
        </p:txBody>
      </p:sp>
      <p:pic>
        <p:nvPicPr>
          <p:cNvPr id="11" name="Image 10">
            <a:extLst>
              <a:ext uri="{FF2B5EF4-FFF2-40B4-BE49-F238E27FC236}">
                <a16:creationId xmlns:a16="http://schemas.microsoft.com/office/drawing/2014/main" id="{D4DE11E2-9281-3A5F-8BEF-79F197DD4F17}"/>
              </a:ext>
            </a:extLst>
          </p:cNvPr>
          <p:cNvPicPr>
            <a:picLocks noChangeAspect="1"/>
          </p:cNvPicPr>
          <p:nvPr/>
        </p:nvPicPr>
        <p:blipFill>
          <a:blip r:embed="rId2"/>
          <a:stretch>
            <a:fillRect/>
          </a:stretch>
        </p:blipFill>
        <p:spPr>
          <a:xfrm>
            <a:off x="5714646" y="3194864"/>
            <a:ext cx="18704242" cy="10521136"/>
          </a:xfrm>
          <a:prstGeom prst="rect">
            <a:avLst/>
          </a:prstGeom>
          <a:ln>
            <a:solidFill>
              <a:schemeClr val="accent1"/>
            </a:solidFill>
          </a:ln>
        </p:spPr>
      </p:pic>
      <p:cxnSp>
        <p:nvCxnSpPr>
          <p:cNvPr id="17" name="Connecteur droit avec flèche 16">
            <a:extLst>
              <a:ext uri="{FF2B5EF4-FFF2-40B4-BE49-F238E27FC236}">
                <a16:creationId xmlns:a16="http://schemas.microsoft.com/office/drawing/2014/main" id="{DDFBED41-D86D-95E4-D7C2-D01C64A39382}"/>
              </a:ext>
            </a:extLst>
          </p:cNvPr>
          <p:cNvCxnSpPr>
            <a:cxnSpLocks/>
          </p:cNvCxnSpPr>
          <p:nvPr/>
        </p:nvCxnSpPr>
        <p:spPr>
          <a:xfrm>
            <a:off x="12120529" y="5562600"/>
            <a:ext cx="12192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18" name="Connecteur droit avec flèche 17">
            <a:extLst>
              <a:ext uri="{FF2B5EF4-FFF2-40B4-BE49-F238E27FC236}">
                <a16:creationId xmlns:a16="http://schemas.microsoft.com/office/drawing/2014/main" id="{24B869B5-5E1E-059F-6C4F-20C42844BFE4}"/>
              </a:ext>
            </a:extLst>
          </p:cNvPr>
          <p:cNvCxnSpPr>
            <a:cxnSpLocks/>
          </p:cNvCxnSpPr>
          <p:nvPr/>
        </p:nvCxnSpPr>
        <p:spPr>
          <a:xfrm>
            <a:off x="12120529" y="6074229"/>
            <a:ext cx="12192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19" name="Connecteur droit avec flèche 18">
            <a:extLst>
              <a:ext uri="{FF2B5EF4-FFF2-40B4-BE49-F238E27FC236}">
                <a16:creationId xmlns:a16="http://schemas.microsoft.com/office/drawing/2014/main" id="{1CA978F7-4AB4-0633-110F-54986EB71B64}"/>
              </a:ext>
            </a:extLst>
          </p:cNvPr>
          <p:cNvCxnSpPr>
            <a:cxnSpLocks/>
          </p:cNvCxnSpPr>
          <p:nvPr/>
        </p:nvCxnSpPr>
        <p:spPr>
          <a:xfrm>
            <a:off x="12193587" y="6629400"/>
            <a:ext cx="12192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828799066"/>
      </p:ext>
    </p:extLst>
  </p:cSld>
  <p:clrMapOvr>
    <a:masterClrMapping/>
  </p:clrMapOvr>
  <p:transition spd="slow">
    <p:wipe/>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Support électeur</a:t>
            </a:r>
          </a:p>
        </p:txBody>
      </p:sp>
      <p:sp>
        <p:nvSpPr>
          <p:cNvPr id="15" name="Espace réservé du contenu 2">
            <a:extLst>
              <a:ext uri="{FF2B5EF4-FFF2-40B4-BE49-F238E27FC236}">
                <a16:creationId xmlns:a16="http://schemas.microsoft.com/office/drawing/2014/main" id="{B831A6FD-A034-9676-6D17-6EBAE814C6A5}"/>
              </a:ext>
            </a:extLst>
          </p:cNvPr>
          <p:cNvSpPr>
            <a:spLocks noGrp="1"/>
          </p:cNvSpPr>
          <p:nvPr>
            <p:ph idx="1"/>
          </p:nvPr>
        </p:nvSpPr>
        <p:spPr>
          <a:xfrm>
            <a:off x="-6" y="4462522"/>
            <a:ext cx="5595995" cy="7888310"/>
          </a:xfrm>
        </p:spPr>
        <p:txBody>
          <a:bodyPr anchor="ctr">
            <a:normAutofit lnSpcReduction="10000"/>
          </a:bodyPr>
          <a:lstStyle/>
          <a:p>
            <a:pPr marL="0" indent="0" algn="ctr">
              <a:buNone/>
            </a:pPr>
            <a:r>
              <a:rPr lang="fr-FR" sz="4000" dirty="0">
                <a:solidFill>
                  <a:schemeClr val="tx1"/>
                </a:solidFill>
              </a:rPr>
              <a:t>Un accusé réception de la transmission du diagnostic du problème de connexion est affiché</a:t>
            </a:r>
          </a:p>
          <a:p>
            <a:pPr marL="0" indent="0" algn="ctr">
              <a:buNone/>
            </a:pPr>
            <a:endParaRPr lang="fr-FR" sz="4000" dirty="0"/>
          </a:p>
          <a:p>
            <a:pPr marL="0" indent="0" algn="ctr">
              <a:buNone/>
            </a:pPr>
            <a:r>
              <a:rPr lang="fr-FR" sz="4000" dirty="0">
                <a:solidFill>
                  <a:schemeClr val="tx1"/>
                </a:solidFill>
              </a:rPr>
              <a:t>Le canal de transmission choisi est également rappelé</a:t>
            </a:r>
          </a:p>
          <a:p>
            <a:pPr marL="0" indent="0" algn="ctr">
              <a:buNone/>
            </a:pPr>
            <a:endParaRPr lang="fr-FR" sz="4000" dirty="0"/>
          </a:p>
          <a:p>
            <a:pPr marL="0" indent="0" algn="ctr">
              <a:buNone/>
            </a:pPr>
            <a:r>
              <a:rPr lang="fr-FR" sz="4000" dirty="0">
                <a:solidFill>
                  <a:schemeClr val="tx1"/>
                </a:solidFill>
              </a:rPr>
              <a:t>Ci-après dans le cas d’une transmission sur un numéro de téléphone portable</a:t>
            </a:r>
          </a:p>
        </p:txBody>
      </p:sp>
      <p:pic>
        <p:nvPicPr>
          <p:cNvPr id="13" name="Image 12">
            <a:extLst>
              <a:ext uri="{FF2B5EF4-FFF2-40B4-BE49-F238E27FC236}">
                <a16:creationId xmlns:a16="http://schemas.microsoft.com/office/drawing/2014/main" id="{019CB9DA-1ED8-C49B-6228-F6A252382D89}"/>
              </a:ext>
            </a:extLst>
          </p:cNvPr>
          <p:cNvPicPr>
            <a:picLocks noChangeAspect="1"/>
          </p:cNvPicPr>
          <p:nvPr/>
        </p:nvPicPr>
        <p:blipFill>
          <a:blip r:embed="rId2"/>
          <a:stretch>
            <a:fillRect/>
          </a:stretch>
        </p:blipFill>
        <p:spPr>
          <a:xfrm>
            <a:off x="5742782" y="3194864"/>
            <a:ext cx="18644384" cy="10487466"/>
          </a:xfrm>
          <a:prstGeom prst="rect">
            <a:avLst/>
          </a:prstGeom>
          <a:ln>
            <a:solidFill>
              <a:schemeClr val="accent1"/>
            </a:solidFill>
          </a:ln>
        </p:spPr>
      </p:pic>
    </p:spTree>
    <p:extLst>
      <p:ext uri="{BB962C8B-B14F-4D97-AF65-F5344CB8AC3E}">
        <p14:creationId xmlns:p14="http://schemas.microsoft.com/office/powerpoint/2010/main" val="459331749"/>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31134" y="5486400"/>
            <a:ext cx="19450594" cy="7366716"/>
          </a:xfrm>
        </p:spPr>
        <p:txBody>
          <a:bodyPr anchor="ctr">
            <a:normAutofit/>
          </a:bodyPr>
          <a:lstStyle/>
          <a:p>
            <a:pPr marL="0" marR="0" lvl="0" indent="0" algn="ctr" rtl="0">
              <a:spcBef>
                <a:spcPts val="0"/>
              </a:spcBef>
              <a:spcAft>
                <a:spcPts val="0"/>
              </a:spcAft>
              <a:buClr>
                <a:schemeClr val="dk1"/>
              </a:buClr>
              <a:buSzPts val="4000"/>
              <a:buNone/>
            </a:pPr>
            <a:r>
              <a:rPr lang="fr-FR" sz="6000" b="1" dirty="0"/>
              <a:t>2</a:t>
            </a:r>
            <a:r>
              <a:rPr lang="fr-FR" sz="6000" b="1" dirty="0">
                <a:latin typeface="Calibri (Corps)"/>
              </a:rPr>
              <a:t>. </a:t>
            </a:r>
            <a:r>
              <a:rPr lang="fr-FR" sz="6000" b="1" i="0" u="none" strike="noStrike" cap="none" dirty="0">
                <a:solidFill>
                  <a:schemeClr val="dk1"/>
                </a:solidFill>
                <a:latin typeface="Calibri (Corps)"/>
                <a:ea typeface="Source Sans Pro ExtraLight"/>
                <a:cs typeface="Source Sans Pro ExtraLight"/>
                <a:sym typeface="Source Sans Pro ExtraLight"/>
              </a:rPr>
              <a:t>Illustrations de l’espace de vote</a:t>
            </a:r>
          </a:p>
          <a:p>
            <a:pPr marL="0" marR="0" lvl="0" indent="0" algn="ctr" rtl="0">
              <a:spcBef>
                <a:spcPts val="0"/>
              </a:spcBef>
              <a:spcAft>
                <a:spcPts val="0"/>
              </a:spcAft>
              <a:buClr>
                <a:schemeClr val="dk1"/>
              </a:buClr>
              <a:buSzPts val="4000"/>
              <a:buNone/>
            </a:pPr>
            <a:endParaRPr lang="fr-FR" sz="6000" dirty="0">
              <a:latin typeface="Calibri (Corps)"/>
            </a:endParaRPr>
          </a:p>
          <a:p>
            <a:pPr marL="0" marR="0" lvl="0" indent="0" algn="ctr" rtl="0">
              <a:spcBef>
                <a:spcPts val="1800"/>
              </a:spcBef>
              <a:spcAft>
                <a:spcPts val="0"/>
              </a:spcAft>
              <a:buClr>
                <a:schemeClr val="dk1"/>
              </a:buClr>
              <a:buSzPts val="3200"/>
              <a:buFont typeface="Arial"/>
              <a:buNone/>
            </a:pPr>
            <a:r>
              <a:rPr lang="fr-FR" sz="6000" b="1" i="1" u="none" strike="noStrike" cap="none" dirty="0">
                <a:solidFill>
                  <a:schemeClr val="dk1"/>
                </a:solidFill>
                <a:latin typeface="Calibri (Corps)"/>
                <a:ea typeface="Source Sans Pro ExtraLight"/>
                <a:cs typeface="Source Sans Pro ExtraLight"/>
                <a:sym typeface="Source Sans Pro ExtraLight"/>
              </a:rPr>
              <a:t>A/Espace de vote avant l’ouverture du vote</a:t>
            </a:r>
            <a:endParaRPr lang="fr-FR" sz="6000" dirty="0">
              <a:latin typeface="Calibri (Corps)"/>
            </a:endParaRPr>
          </a:p>
          <a:p>
            <a:pPr marL="1962211" marR="0" lvl="1" indent="-488950" algn="ctr" rtl="0">
              <a:spcBef>
                <a:spcPts val="1800"/>
              </a:spcBef>
              <a:spcAft>
                <a:spcPts val="0"/>
              </a:spcAft>
              <a:buClr>
                <a:schemeClr val="dk2"/>
              </a:buClr>
              <a:buSzPts val="4000"/>
              <a:buFont typeface="Noto Sans Symbols"/>
              <a:buNone/>
            </a:pPr>
            <a:endParaRPr lang="fr-FR" sz="4000" b="1" i="0" u="none" strike="noStrike" cap="none" dirty="0">
              <a:solidFill>
                <a:schemeClr val="dk1"/>
              </a:solidFill>
              <a:latin typeface="Source Sans Pro ExtraLight"/>
              <a:ea typeface="Source Sans Pro ExtraLight"/>
              <a:cs typeface="Source Sans Pro ExtraLight"/>
              <a:sym typeface="Source Sans Pro ExtraLight"/>
            </a:endParaRPr>
          </a:p>
          <a:p>
            <a:pPr marL="1962211" marR="0" lvl="1" indent="-488950" algn="ctr" rtl="0">
              <a:spcBef>
                <a:spcPts val="1800"/>
              </a:spcBef>
              <a:spcAft>
                <a:spcPts val="0"/>
              </a:spcAft>
              <a:buClr>
                <a:schemeClr val="dk2"/>
              </a:buClr>
              <a:buSzPts val="4000"/>
              <a:buFont typeface="Noto Sans Symbols"/>
              <a:buNone/>
            </a:pPr>
            <a:endParaRPr lang="fr-FR" sz="4000" b="1" i="0" u="none" strike="noStrike" cap="none" dirty="0">
              <a:solidFill>
                <a:schemeClr val="dk1"/>
              </a:solidFill>
              <a:latin typeface="Source Sans Pro ExtraLight"/>
              <a:ea typeface="Source Sans Pro ExtraLight"/>
              <a:cs typeface="Source Sans Pro ExtraLight"/>
              <a:sym typeface="Source Sans Pro ExtraLight"/>
            </a:endParaRPr>
          </a:p>
          <a:p>
            <a:pPr marL="0" marR="0" lvl="0" indent="0" algn="l" rtl="0">
              <a:spcBef>
                <a:spcPts val="0"/>
              </a:spcBef>
              <a:spcAft>
                <a:spcPts val="0"/>
              </a:spcAft>
              <a:buClr>
                <a:schemeClr val="dk1"/>
              </a:buClr>
              <a:buSzPts val="3200"/>
              <a:buNone/>
            </a:pPr>
            <a:endParaRPr lang="fr-FR" sz="6000" b="1" dirty="0"/>
          </a:p>
          <a:p>
            <a:pPr marL="0" indent="0">
              <a:buNone/>
            </a:pPr>
            <a:endParaRPr lang="fr-FR" sz="4000" dirty="0"/>
          </a:p>
        </p:txBody>
      </p:sp>
    </p:spTree>
    <p:extLst>
      <p:ext uri="{BB962C8B-B14F-4D97-AF65-F5344CB8AC3E}">
        <p14:creationId xmlns:p14="http://schemas.microsoft.com/office/powerpoint/2010/main" val="2659532602"/>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2468286" y="5505061"/>
            <a:ext cx="19450594" cy="7366716"/>
          </a:xfrm>
        </p:spPr>
        <p:txBody>
          <a:bodyPr anchor="ctr">
            <a:normAutofit/>
          </a:bodyPr>
          <a:lstStyle/>
          <a:p>
            <a:pPr marL="0" marR="0" lvl="0" indent="0" algn="ctr" rtl="0">
              <a:spcBef>
                <a:spcPts val="0"/>
              </a:spcBef>
              <a:spcAft>
                <a:spcPts val="0"/>
              </a:spcAft>
              <a:buClr>
                <a:schemeClr val="dk1"/>
              </a:buClr>
              <a:buSzPts val="4000"/>
              <a:buNone/>
            </a:pPr>
            <a:r>
              <a:rPr lang="fr-FR" sz="6000" b="1" dirty="0">
                <a:latin typeface="Calibri (Corps)"/>
              </a:rPr>
              <a:t>2. </a:t>
            </a:r>
            <a:r>
              <a:rPr lang="fr-FR" sz="6000" b="1" i="0" u="none" strike="noStrike" cap="none" dirty="0">
                <a:solidFill>
                  <a:schemeClr val="dk1"/>
                </a:solidFill>
                <a:latin typeface="Calibri (Corps)"/>
                <a:ea typeface="Source Sans Pro ExtraLight"/>
                <a:cs typeface="Source Sans Pro ExtraLight"/>
                <a:sym typeface="Source Sans Pro ExtraLight"/>
              </a:rPr>
              <a:t>Illustrations de l’espace de vote</a:t>
            </a:r>
          </a:p>
          <a:p>
            <a:pPr marL="0" marR="0" lvl="0" indent="0" algn="ctr" rtl="0">
              <a:spcBef>
                <a:spcPts val="0"/>
              </a:spcBef>
              <a:spcAft>
                <a:spcPts val="0"/>
              </a:spcAft>
              <a:buClr>
                <a:schemeClr val="dk1"/>
              </a:buClr>
              <a:buSzPts val="4000"/>
              <a:buNone/>
            </a:pPr>
            <a:endParaRPr lang="fr-FR" sz="6000" dirty="0">
              <a:latin typeface="Calibri (Corps)"/>
            </a:endParaRPr>
          </a:p>
          <a:p>
            <a:pPr marL="0" marR="0" lvl="0" indent="0" algn="ctr" rtl="0">
              <a:spcBef>
                <a:spcPts val="1800"/>
              </a:spcBef>
              <a:spcAft>
                <a:spcPts val="0"/>
              </a:spcAft>
              <a:buClr>
                <a:schemeClr val="dk1"/>
              </a:buClr>
              <a:buSzPts val="3200"/>
              <a:buFont typeface="Arial"/>
              <a:buNone/>
            </a:pPr>
            <a:r>
              <a:rPr lang="fr-FR" sz="6000" b="1" i="1" u="none" strike="noStrike" cap="none" dirty="0">
                <a:solidFill>
                  <a:schemeClr val="dk1"/>
                </a:solidFill>
                <a:latin typeface="Calibri (Corps)"/>
                <a:ea typeface="Source Sans Pro ExtraLight"/>
                <a:cs typeface="Source Sans Pro ExtraLight"/>
                <a:sym typeface="Source Sans Pro ExtraLight"/>
              </a:rPr>
              <a:t>B/ Espaces BVE et BVEC avant l’ouverture du vote</a:t>
            </a:r>
          </a:p>
          <a:p>
            <a:pPr marL="1962211" marR="0" lvl="1" indent="-488950" algn="ctr" rtl="0">
              <a:spcBef>
                <a:spcPts val="1800"/>
              </a:spcBef>
              <a:spcAft>
                <a:spcPts val="0"/>
              </a:spcAft>
              <a:buClr>
                <a:schemeClr val="dk2"/>
              </a:buClr>
              <a:buSzPts val="4000"/>
              <a:buFont typeface="Noto Sans Symbols"/>
              <a:buNone/>
            </a:pPr>
            <a:endParaRPr lang="fr-FR" sz="4000" b="1" i="0" u="none" strike="noStrike" cap="none" dirty="0">
              <a:solidFill>
                <a:schemeClr val="dk1"/>
              </a:solidFill>
              <a:latin typeface="Calibri (Corps)"/>
              <a:ea typeface="Source Sans Pro ExtraLight"/>
              <a:cs typeface="Source Sans Pro ExtraLight"/>
              <a:sym typeface="Source Sans Pro ExtraLight"/>
            </a:endParaRPr>
          </a:p>
          <a:p>
            <a:pPr marL="1962211" marR="0" lvl="1" indent="-488950" algn="ctr" rtl="0">
              <a:spcBef>
                <a:spcPts val="1800"/>
              </a:spcBef>
              <a:spcAft>
                <a:spcPts val="0"/>
              </a:spcAft>
              <a:buClr>
                <a:schemeClr val="dk2"/>
              </a:buClr>
              <a:buSzPts val="4000"/>
              <a:buFont typeface="Noto Sans Symbols"/>
              <a:buNone/>
            </a:pPr>
            <a:endParaRPr lang="fr-FR" sz="4000" b="1" i="0" u="none" strike="noStrike" cap="none" dirty="0">
              <a:solidFill>
                <a:schemeClr val="dk1"/>
              </a:solidFill>
              <a:latin typeface="Calibri (Corps)"/>
              <a:ea typeface="Source Sans Pro ExtraLight"/>
              <a:cs typeface="Source Sans Pro ExtraLight"/>
              <a:sym typeface="Source Sans Pro ExtraLight"/>
            </a:endParaRPr>
          </a:p>
          <a:p>
            <a:pPr marL="0" marR="0" lvl="0" indent="0" algn="l" rtl="0">
              <a:spcBef>
                <a:spcPts val="0"/>
              </a:spcBef>
              <a:spcAft>
                <a:spcPts val="0"/>
              </a:spcAft>
              <a:buClr>
                <a:schemeClr val="dk1"/>
              </a:buClr>
              <a:buSzPts val="3200"/>
              <a:buNone/>
            </a:pPr>
            <a:endParaRPr lang="fr-FR" sz="6000" b="1" dirty="0"/>
          </a:p>
          <a:p>
            <a:pPr marL="0" indent="0">
              <a:buNone/>
            </a:pPr>
            <a:endParaRPr lang="fr-FR" sz="4000" dirty="0"/>
          </a:p>
        </p:txBody>
      </p:sp>
    </p:spTree>
    <p:extLst>
      <p:ext uri="{BB962C8B-B14F-4D97-AF65-F5344CB8AC3E}">
        <p14:creationId xmlns:p14="http://schemas.microsoft.com/office/powerpoint/2010/main" val="1319615262"/>
      </p:ext>
    </p:extLst>
  </p:cSld>
  <p:clrMapOvr>
    <a:masterClrMapping/>
  </p:clrMapOvr>
  <p:transition spd="slow">
    <p:wipe/>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595995" cy="7888310"/>
          </a:xfrm>
        </p:spPr>
        <p:txBody>
          <a:bodyPr anchor="ctr">
            <a:normAutofit/>
          </a:bodyPr>
          <a:lstStyle/>
          <a:p>
            <a:pPr marL="0" indent="0" algn="ctr">
              <a:buNone/>
            </a:pPr>
            <a:r>
              <a:rPr lang="fr-FR" sz="4000" b="1" dirty="0">
                <a:solidFill>
                  <a:schemeClr val="tx1"/>
                </a:solidFill>
              </a:rPr>
              <a:t>Pour accéder aux espaces BVE et BVEC :</a:t>
            </a:r>
          </a:p>
          <a:p>
            <a:pPr marL="0" indent="0" algn="ctr">
              <a:buNone/>
            </a:pPr>
            <a:r>
              <a:rPr lang="fr-FR" sz="4000" dirty="0"/>
              <a:t>Il faut s</a:t>
            </a:r>
            <a:r>
              <a:rPr lang="fr-FR" sz="4000" dirty="0">
                <a:solidFill>
                  <a:schemeClr val="tx1"/>
                </a:solidFill>
              </a:rPr>
              <a:t>e connecter à la même adresse URL que celle utilisée par les électeurs</a:t>
            </a:r>
          </a:p>
          <a:p>
            <a:pPr marL="0" indent="0" algn="ctr">
              <a:buNone/>
            </a:pPr>
            <a:endParaRPr lang="fr-FR" sz="4000" dirty="0">
              <a:solidFill>
                <a:schemeClr val="tx1"/>
              </a:solidFill>
            </a:endParaRP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Espaces BVE et BVEC avant l’ouverture du vote</a:t>
            </a:r>
          </a:p>
        </p:txBody>
      </p:sp>
      <p:pic>
        <p:nvPicPr>
          <p:cNvPr id="11" name="Image 10">
            <a:extLst>
              <a:ext uri="{FF2B5EF4-FFF2-40B4-BE49-F238E27FC236}">
                <a16:creationId xmlns:a16="http://schemas.microsoft.com/office/drawing/2014/main" id="{B6B80C29-89E7-C551-1A1D-C3ADF0B108EF}"/>
              </a:ext>
            </a:extLst>
          </p:cNvPr>
          <p:cNvPicPr>
            <a:picLocks noChangeAspect="1"/>
          </p:cNvPicPr>
          <p:nvPr/>
        </p:nvPicPr>
        <p:blipFill>
          <a:blip r:embed="rId2"/>
          <a:stretch>
            <a:fillRect/>
          </a:stretch>
        </p:blipFill>
        <p:spPr>
          <a:xfrm>
            <a:off x="5659134" y="3181482"/>
            <a:ext cx="18728032" cy="10534518"/>
          </a:xfrm>
          <a:prstGeom prst="rect">
            <a:avLst/>
          </a:prstGeom>
        </p:spPr>
      </p:pic>
    </p:spTree>
    <p:extLst>
      <p:ext uri="{BB962C8B-B14F-4D97-AF65-F5344CB8AC3E}">
        <p14:creationId xmlns:p14="http://schemas.microsoft.com/office/powerpoint/2010/main" val="2580966024"/>
      </p:ext>
    </p:extLst>
  </p:cSld>
  <p:clrMapOvr>
    <a:masterClrMapping/>
  </p:clrMapOvr>
  <p:transition spd="slow">
    <p:wipe/>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595995" cy="7888310"/>
          </a:xfrm>
        </p:spPr>
        <p:txBody>
          <a:bodyPr anchor="ctr">
            <a:normAutofit/>
          </a:bodyPr>
          <a:lstStyle/>
          <a:p>
            <a:pPr marL="0" indent="0" algn="ctr">
              <a:buNone/>
            </a:pPr>
            <a:r>
              <a:rPr lang="fr-FR" sz="4000" dirty="0"/>
              <a:t>Les </a:t>
            </a:r>
            <a:r>
              <a:rPr lang="fr-FR" sz="4000" dirty="0">
                <a:solidFill>
                  <a:schemeClr val="tx1"/>
                </a:solidFill>
              </a:rPr>
              <a:t>écrans sont les mêmes que ceux des électeurs</a:t>
            </a:r>
          </a:p>
          <a:p>
            <a:pPr marL="0" indent="0" algn="ctr">
              <a:buNone/>
            </a:pPr>
            <a:endParaRPr lang="fr-FR" sz="4000" dirty="0">
              <a:solidFill>
                <a:schemeClr val="tx1"/>
              </a:solidFill>
            </a:endParaRPr>
          </a:p>
          <a:p>
            <a:pPr marL="0" indent="0" algn="ctr">
              <a:buNone/>
            </a:pPr>
            <a:r>
              <a:rPr lang="fr-FR" sz="4000" u="sng" dirty="0"/>
              <a:t>Seule différence :</a:t>
            </a:r>
          </a:p>
          <a:p>
            <a:pPr marL="0" indent="0" algn="ctr">
              <a:buNone/>
            </a:pPr>
            <a:r>
              <a:rPr lang="fr-FR" sz="4000" dirty="0">
                <a:solidFill>
                  <a:schemeClr val="tx1"/>
                </a:solidFill>
              </a:rPr>
              <a:t>La rubrique </a:t>
            </a:r>
            <a:r>
              <a:rPr lang="fr-FR" sz="4000" b="1" dirty="0">
                <a:solidFill>
                  <a:schemeClr val="tx1"/>
                </a:solidFill>
              </a:rPr>
              <a:t>« Vérifier les urnes »  </a:t>
            </a:r>
            <a:r>
              <a:rPr lang="fr-FR" sz="4000" dirty="0">
                <a:solidFill>
                  <a:schemeClr val="tx1"/>
                </a:solidFill>
              </a:rPr>
              <a:t>est présente </a:t>
            </a:r>
            <a:r>
              <a:rPr lang="fr-FR" sz="4000" dirty="0"/>
              <a:t>dans les espaces </a:t>
            </a:r>
            <a:r>
              <a:rPr lang="fr-FR" sz="4000" dirty="0">
                <a:solidFill>
                  <a:schemeClr val="tx1"/>
                </a:solidFill>
              </a:rPr>
              <a:t>BVE et BVEC</a:t>
            </a:r>
          </a:p>
          <a:p>
            <a:pPr marL="0" indent="0" algn="ctr">
              <a:buNone/>
            </a:pPr>
            <a:endParaRPr lang="fr-FR" sz="4000" dirty="0">
              <a:solidFill>
                <a:schemeClr val="tx1"/>
              </a:solidFill>
            </a:endParaRP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Espaces BVE et BVEC avant l’ouverture du vote</a:t>
            </a:r>
          </a:p>
        </p:txBody>
      </p:sp>
      <p:pic>
        <p:nvPicPr>
          <p:cNvPr id="13" name="Image 12">
            <a:extLst>
              <a:ext uri="{FF2B5EF4-FFF2-40B4-BE49-F238E27FC236}">
                <a16:creationId xmlns:a16="http://schemas.microsoft.com/office/drawing/2014/main" id="{DB368861-D635-5597-6816-A37D58EA58D4}"/>
              </a:ext>
            </a:extLst>
          </p:cNvPr>
          <p:cNvPicPr>
            <a:picLocks noChangeAspect="1"/>
          </p:cNvPicPr>
          <p:nvPr/>
        </p:nvPicPr>
        <p:blipFill>
          <a:blip r:embed="rId2"/>
          <a:stretch>
            <a:fillRect/>
          </a:stretch>
        </p:blipFill>
        <p:spPr>
          <a:xfrm>
            <a:off x="5709329" y="3194864"/>
            <a:ext cx="18704242" cy="10521136"/>
          </a:xfrm>
          <a:prstGeom prst="rect">
            <a:avLst/>
          </a:prstGeom>
        </p:spPr>
      </p:pic>
      <p:cxnSp>
        <p:nvCxnSpPr>
          <p:cNvPr id="5" name="Connecteur droit avec flèche 4">
            <a:extLst>
              <a:ext uri="{FF2B5EF4-FFF2-40B4-BE49-F238E27FC236}">
                <a16:creationId xmlns:a16="http://schemas.microsoft.com/office/drawing/2014/main" id="{A1AA668C-70AC-CAC4-3F53-EDC0F5E084A0}"/>
              </a:ext>
            </a:extLst>
          </p:cNvPr>
          <p:cNvCxnSpPr/>
          <p:nvPr/>
        </p:nvCxnSpPr>
        <p:spPr>
          <a:xfrm flipV="1">
            <a:off x="17527587" y="4462522"/>
            <a:ext cx="0" cy="871478"/>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25265788"/>
      </p:ext>
    </p:extLst>
  </p:cSld>
  <p:clrMapOvr>
    <a:masterClrMapping/>
  </p:clrMapOvr>
  <p:transition spd="slow">
    <p:wipe/>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595995" cy="7888310"/>
          </a:xfrm>
        </p:spPr>
        <p:txBody>
          <a:bodyPr anchor="ctr">
            <a:normAutofit/>
          </a:bodyPr>
          <a:lstStyle/>
          <a:p>
            <a:pPr marL="0" indent="0" algn="ctr">
              <a:buNone/>
            </a:pPr>
            <a:r>
              <a:rPr lang="fr-FR" sz="4000" dirty="0">
                <a:solidFill>
                  <a:schemeClr val="tx1"/>
                </a:solidFill>
              </a:rPr>
              <a:t>La rubrique </a:t>
            </a:r>
            <a:r>
              <a:rPr lang="fr-FR" sz="4000" b="1" dirty="0">
                <a:solidFill>
                  <a:schemeClr val="tx1"/>
                </a:solidFill>
              </a:rPr>
              <a:t>« Vérifier les urnes » </a:t>
            </a:r>
            <a:r>
              <a:rPr lang="fr-FR" sz="4000" dirty="0">
                <a:solidFill>
                  <a:schemeClr val="tx1"/>
                </a:solidFill>
              </a:rPr>
              <a:t>sera détaillée lors de la période de vote</a:t>
            </a:r>
          </a:p>
          <a:p>
            <a:pPr marL="0" indent="0" algn="ctr">
              <a:buNone/>
            </a:pPr>
            <a:endParaRPr lang="fr-FR" sz="4000" dirty="0">
              <a:solidFill>
                <a:schemeClr val="tx1"/>
              </a:solidFill>
            </a:endParaRP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Espaces BVE et BVEC avant l’ouverture du vote</a:t>
            </a:r>
          </a:p>
        </p:txBody>
      </p:sp>
      <p:pic>
        <p:nvPicPr>
          <p:cNvPr id="11" name="Image 10">
            <a:extLst>
              <a:ext uri="{FF2B5EF4-FFF2-40B4-BE49-F238E27FC236}">
                <a16:creationId xmlns:a16="http://schemas.microsoft.com/office/drawing/2014/main" id="{25941ECA-EB68-69DD-3C95-DA72C9A53898}"/>
              </a:ext>
            </a:extLst>
          </p:cNvPr>
          <p:cNvPicPr>
            <a:picLocks noChangeAspect="1"/>
          </p:cNvPicPr>
          <p:nvPr/>
        </p:nvPicPr>
        <p:blipFill>
          <a:blip r:embed="rId2"/>
          <a:stretch>
            <a:fillRect/>
          </a:stretch>
        </p:blipFill>
        <p:spPr>
          <a:xfrm>
            <a:off x="5638690" y="3194864"/>
            <a:ext cx="18748476" cy="10546018"/>
          </a:xfrm>
          <a:prstGeom prst="rect">
            <a:avLst/>
          </a:prstGeom>
          <a:ln>
            <a:solidFill>
              <a:schemeClr val="tx1"/>
            </a:solidFill>
          </a:ln>
        </p:spPr>
      </p:pic>
    </p:spTree>
    <p:extLst>
      <p:ext uri="{BB962C8B-B14F-4D97-AF65-F5344CB8AC3E}">
        <p14:creationId xmlns:p14="http://schemas.microsoft.com/office/powerpoint/2010/main" val="988445517"/>
      </p:ext>
    </p:extLst>
  </p:cSld>
  <p:clrMapOvr>
    <a:masterClrMapping/>
  </p:clrMapOvr>
  <p:transition spd="slow">
    <p:wipe/>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2468286" y="5715000"/>
            <a:ext cx="19450594" cy="7366716"/>
          </a:xfrm>
        </p:spPr>
        <p:txBody>
          <a:bodyPr anchor="ctr">
            <a:normAutofit/>
          </a:bodyPr>
          <a:lstStyle/>
          <a:p>
            <a:pPr marL="0" marR="0" lvl="0" indent="0" algn="ctr" rtl="0">
              <a:spcBef>
                <a:spcPts val="0"/>
              </a:spcBef>
              <a:spcAft>
                <a:spcPts val="0"/>
              </a:spcAft>
              <a:buClr>
                <a:schemeClr val="dk1"/>
              </a:buClr>
              <a:buSzPts val="4000"/>
              <a:buNone/>
            </a:pPr>
            <a:r>
              <a:rPr lang="fr-FR" sz="6000" b="1" dirty="0"/>
              <a:t>2</a:t>
            </a:r>
            <a:r>
              <a:rPr lang="fr-FR" sz="6000" b="1" dirty="0">
                <a:latin typeface="Calibri (Corps)"/>
              </a:rPr>
              <a:t>. </a:t>
            </a:r>
            <a:r>
              <a:rPr lang="fr-FR" sz="6000" b="1" i="0" u="none" strike="noStrike" cap="none" dirty="0">
                <a:solidFill>
                  <a:schemeClr val="dk1"/>
                </a:solidFill>
                <a:latin typeface="Calibri (Corps)"/>
                <a:ea typeface="Source Sans Pro ExtraLight"/>
                <a:cs typeface="Source Sans Pro ExtraLight"/>
                <a:sym typeface="Source Sans Pro ExtraLight"/>
              </a:rPr>
              <a:t>Illustrations de l’espace de vote</a:t>
            </a:r>
          </a:p>
          <a:p>
            <a:pPr marL="0" marR="0" lvl="0" indent="0" algn="ctr" rtl="0">
              <a:spcBef>
                <a:spcPts val="0"/>
              </a:spcBef>
              <a:spcAft>
                <a:spcPts val="0"/>
              </a:spcAft>
              <a:buClr>
                <a:schemeClr val="dk1"/>
              </a:buClr>
              <a:buSzPts val="4000"/>
              <a:buNone/>
            </a:pPr>
            <a:endParaRPr lang="fr-FR" sz="6000" dirty="0">
              <a:latin typeface="Calibri (Corps)"/>
            </a:endParaRPr>
          </a:p>
          <a:p>
            <a:pPr marL="0" marR="0" lvl="0" indent="0" algn="ctr" rtl="0">
              <a:spcBef>
                <a:spcPts val="1800"/>
              </a:spcBef>
              <a:spcAft>
                <a:spcPts val="0"/>
              </a:spcAft>
              <a:buClr>
                <a:schemeClr val="dk1"/>
              </a:buClr>
              <a:buSzPts val="3200"/>
              <a:buFont typeface="Arial"/>
              <a:buNone/>
            </a:pPr>
            <a:r>
              <a:rPr lang="fr-FR" sz="6000" b="1" i="1" u="none" strike="noStrike" cap="none" dirty="0">
                <a:solidFill>
                  <a:schemeClr val="dk1"/>
                </a:solidFill>
                <a:latin typeface="Calibri (Corps)"/>
                <a:ea typeface="Source Sans Pro ExtraLight"/>
                <a:cs typeface="Source Sans Pro ExtraLight"/>
                <a:sym typeface="Source Sans Pro ExtraLight"/>
              </a:rPr>
              <a:t>C/ Pré-scellement</a:t>
            </a:r>
          </a:p>
          <a:p>
            <a:pPr marL="1962211" marR="0" lvl="1" indent="-488950" algn="ctr" rtl="0">
              <a:spcBef>
                <a:spcPts val="1800"/>
              </a:spcBef>
              <a:spcAft>
                <a:spcPts val="0"/>
              </a:spcAft>
              <a:buClr>
                <a:schemeClr val="dk2"/>
              </a:buClr>
              <a:buSzPts val="4000"/>
              <a:buFont typeface="Noto Sans Symbols"/>
              <a:buNone/>
            </a:pPr>
            <a:endParaRPr lang="fr-FR" sz="4000" b="1" i="0" u="none" strike="noStrike" cap="none" dirty="0">
              <a:solidFill>
                <a:schemeClr val="dk1"/>
              </a:solidFill>
              <a:latin typeface="Source Sans Pro ExtraLight"/>
              <a:ea typeface="Source Sans Pro ExtraLight"/>
              <a:cs typeface="Source Sans Pro ExtraLight"/>
              <a:sym typeface="Source Sans Pro ExtraLight"/>
            </a:endParaRPr>
          </a:p>
          <a:p>
            <a:pPr marL="1962211" marR="0" lvl="1" indent="-488950" algn="ctr" rtl="0">
              <a:spcBef>
                <a:spcPts val="1800"/>
              </a:spcBef>
              <a:spcAft>
                <a:spcPts val="0"/>
              </a:spcAft>
              <a:buClr>
                <a:schemeClr val="dk2"/>
              </a:buClr>
              <a:buSzPts val="4000"/>
              <a:buFont typeface="Noto Sans Symbols"/>
              <a:buNone/>
            </a:pPr>
            <a:endParaRPr lang="fr-FR" sz="4000" b="1" i="0" u="none" strike="noStrike" cap="none" dirty="0">
              <a:solidFill>
                <a:schemeClr val="dk1"/>
              </a:solidFill>
              <a:latin typeface="Source Sans Pro ExtraLight"/>
              <a:ea typeface="Source Sans Pro ExtraLight"/>
              <a:cs typeface="Source Sans Pro ExtraLight"/>
              <a:sym typeface="Source Sans Pro ExtraLight"/>
            </a:endParaRPr>
          </a:p>
          <a:p>
            <a:pPr marL="0" marR="0" lvl="0" indent="0" algn="l" rtl="0">
              <a:spcBef>
                <a:spcPts val="0"/>
              </a:spcBef>
              <a:spcAft>
                <a:spcPts val="0"/>
              </a:spcAft>
              <a:buClr>
                <a:schemeClr val="dk1"/>
              </a:buClr>
              <a:buSzPts val="3200"/>
              <a:buNone/>
            </a:pPr>
            <a:endParaRPr lang="fr-FR" sz="6000" b="1" dirty="0"/>
          </a:p>
          <a:p>
            <a:pPr marL="0" indent="0">
              <a:buNone/>
            </a:pPr>
            <a:endParaRPr lang="fr-FR" sz="4000" dirty="0"/>
          </a:p>
        </p:txBody>
      </p:sp>
    </p:spTree>
    <p:extLst>
      <p:ext uri="{BB962C8B-B14F-4D97-AF65-F5344CB8AC3E}">
        <p14:creationId xmlns:p14="http://schemas.microsoft.com/office/powerpoint/2010/main" val="3876842846"/>
      </p:ext>
    </p:extLst>
  </p:cSld>
  <p:clrMapOvr>
    <a:masterClrMapping/>
  </p:clrMapOvr>
  <p:transition spd="slow">
    <p:wipe/>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595995" cy="7888310"/>
          </a:xfrm>
        </p:spPr>
        <p:txBody>
          <a:bodyPr anchor="ctr">
            <a:normAutofit/>
          </a:bodyPr>
          <a:lstStyle/>
          <a:p>
            <a:pPr marL="0" indent="0" algn="ctr">
              <a:buNone/>
            </a:pPr>
            <a:r>
              <a:rPr lang="fr-FR" sz="4000" b="1" dirty="0"/>
              <a:t>Le Pré-scellement </a:t>
            </a:r>
            <a:r>
              <a:rPr lang="fr-FR" sz="4000" dirty="0"/>
              <a:t>est une f</a:t>
            </a:r>
            <a:r>
              <a:rPr lang="fr-FR" sz="4000" dirty="0">
                <a:solidFill>
                  <a:schemeClr val="tx1"/>
                </a:solidFill>
              </a:rPr>
              <a:t>onctionnalité accessible au président du bureau de vote ainsi qu’à son représentant</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Pré-scellement</a:t>
            </a:r>
          </a:p>
        </p:txBody>
      </p:sp>
      <p:pic>
        <p:nvPicPr>
          <p:cNvPr id="13" name="Image 12">
            <a:extLst>
              <a:ext uri="{FF2B5EF4-FFF2-40B4-BE49-F238E27FC236}">
                <a16:creationId xmlns:a16="http://schemas.microsoft.com/office/drawing/2014/main" id="{BE90E1BC-656B-2EFB-3477-CB50E8FC63DA}"/>
              </a:ext>
            </a:extLst>
          </p:cNvPr>
          <p:cNvPicPr>
            <a:picLocks noChangeAspect="1"/>
          </p:cNvPicPr>
          <p:nvPr/>
        </p:nvPicPr>
        <p:blipFill>
          <a:blip r:embed="rId2"/>
          <a:stretch>
            <a:fillRect/>
          </a:stretch>
        </p:blipFill>
        <p:spPr>
          <a:xfrm>
            <a:off x="5682933" y="3194864"/>
            <a:ext cx="18704242" cy="10521136"/>
          </a:xfrm>
          <a:prstGeom prst="rect">
            <a:avLst/>
          </a:prstGeom>
        </p:spPr>
      </p:pic>
    </p:spTree>
    <p:extLst>
      <p:ext uri="{BB962C8B-B14F-4D97-AF65-F5344CB8AC3E}">
        <p14:creationId xmlns:p14="http://schemas.microsoft.com/office/powerpoint/2010/main" val="867635673"/>
      </p:ext>
    </p:extLst>
  </p:cSld>
  <p:clrMapOvr>
    <a:masterClrMapping/>
  </p:clrMapOvr>
  <p:transition spd="slow">
    <p:wipe/>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595995" cy="7888310"/>
          </a:xfrm>
        </p:spPr>
        <p:txBody>
          <a:bodyPr anchor="ctr">
            <a:normAutofit/>
          </a:bodyPr>
          <a:lstStyle/>
          <a:p>
            <a:pPr marL="0" indent="0" algn="ctr">
              <a:buNone/>
            </a:pPr>
            <a:r>
              <a:rPr lang="fr-FR" sz="4000" dirty="0">
                <a:solidFill>
                  <a:schemeClr val="tx1"/>
                </a:solidFill>
              </a:rPr>
              <a:t>Si une personne est présidente de plusieurs bureaux de vote, elle doit </a:t>
            </a:r>
            <a:r>
              <a:rPr lang="fr-FR" sz="4000" b="1" dirty="0">
                <a:solidFill>
                  <a:schemeClr val="tx1"/>
                </a:solidFill>
              </a:rPr>
              <a:t>choisir le bureau de vote </a:t>
            </a:r>
            <a:r>
              <a:rPr lang="fr-FR" sz="4000" dirty="0">
                <a:solidFill>
                  <a:schemeClr val="tx1"/>
                </a:solidFill>
              </a:rPr>
              <a:t>pour lequel elle souhaite effectuer le pré-scellement</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Pré-scellement</a:t>
            </a:r>
          </a:p>
        </p:txBody>
      </p:sp>
      <p:pic>
        <p:nvPicPr>
          <p:cNvPr id="11" name="Image 10">
            <a:extLst>
              <a:ext uri="{FF2B5EF4-FFF2-40B4-BE49-F238E27FC236}">
                <a16:creationId xmlns:a16="http://schemas.microsoft.com/office/drawing/2014/main" id="{AB84ED4B-1C90-8AA2-19E1-4E0C1C8486DD}"/>
              </a:ext>
            </a:extLst>
          </p:cNvPr>
          <p:cNvPicPr>
            <a:picLocks noChangeAspect="1"/>
          </p:cNvPicPr>
          <p:nvPr/>
        </p:nvPicPr>
        <p:blipFill>
          <a:blip r:embed="rId2"/>
          <a:stretch>
            <a:fillRect/>
          </a:stretch>
        </p:blipFill>
        <p:spPr>
          <a:xfrm>
            <a:off x="5681401" y="3194864"/>
            <a:ext cx="18704242" cy="10521136"/>
          </a:xfrm>
          <a:prstGeom prst="rect">
            <a:avLst/>
          </a:prstGeom>
        </p:spPr>
      </p:pic>
      <p:cxnSp>
        <p:nvCxnSpPr>
          <p:cNvPr id="5" name="Connecteur droit avec flèche 4">
            <a:extLst>
              <a:ext uri="{FF2B5EF4-FFF2-40B4-BE49-F238E27FC236}">
                <a16:creationId xmlns:a16="http://schemas.microsoft.com/office/drawing/2014/main" id="{199EAE91-6C91-3415-7A4A-6E4D0D585751}"/>
              </a:ext>
            </a:extLst>
          </p:cNvPr>
          <p:cNvCxnSpPr/>
          <p:nvPr/>
        </p:nvCxnSpPr>
        <p:spPr>
          <a:xfrm>
            <a:off x="11050587" y="5334000"/>
            <a:ext cx="13716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954583275"/>
      </p:ext>
    </p:extLst>
  </p:cSld>
  <p:clrMapOvr>
    <a:masterClrMapping/>
  </p:clrMapOvr>
  <p:transition spd="slow">
    <p:wipe/>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595995" cy="7888310"/>
          </a:xfrm>
        </p:spPr>
        <p:txBody>
          <a:bodyPr anchor="ctr">
            <a:normAutofit/>
          </a:bodyPr>
          <a:lstStyle/>
          <a:p>
            <a:pPr marL="0" indent="0" algn="ctr">
              <a:buNone/>
            </a:pPr>
            <a:r>
              <a:rPr lang="fr-FR" sz="4000" dirty="0">
                <a:solidFill>
                  <a:schemeClr val="tx1"/>
                </a:solidFill>
              </a:rPr>
              <a:t>Présentation des étapes du pré-scellement</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Pré-scellement</a:t>
            </a:r>
          </a:p>
        </p:txBody>
      </p:sp>
      <p:pic>
        <p:nvPicPr>
          <p:cNvPr id="13" name="Image 12">
            <a:extLst>
              <a:ext uri="{FF2B5EF4-FFF2-40B4-BE49-F238E27FC236}">
                <a16:creationId xmlns:a16="http://schemas.microsoft.com/office/drawing/2014/main" id="{02947405-1027-5E30-DF44-4F7275EA8A28}"/>
              </a:ext>
            </a:extLst>
          </p:cNvPr>
          <p:cNvPicPr>
            <a:picLocks noChangeAspect="1"/>
          </p:cNvPicPr>
          <p:nvPr/>
        </p:nvPicPr>
        <p:blipFill>
          <a:blip r:embed="rId2"/>
          <a:stretch>
            <a:fillRect/>
          </a:stretch>
        </p:blipFill>
        <p:spPr>
          <a:xfrm>
            <a:off x="5709398" y="3194864"/>
            <a:ext cx="18704242" cy="10521136"/>
          </a:xfrm>
          <a:prstGeom prst="rect">
            <a:avLst/>
          </a:prstGeom>
        </p:spPr>
      </p:pic>
    </p:spTree>
    <p:extLst>
      <p:ext uri="{BB962C8B-B14F-4D97-AF65-F5344CB8AC3E}">
        <p14:creationId xmlns:p14="http://schemas.microsoft.com/office/powerpoint/2010/main" val="2043369484"/>
      </p:ext>
    </p:extLst>
  </p:cSld>
  <p:clrMapOvr>
    <a:masterClrMapping/>
  </p:clrMapOvr>
  <p:transition spd="slow">
    <p:wipe/>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595995" cy="7888310"/>
          </a:xfrm>
        </p:spPr>
        <p:txBody>
          <a:bodyPr anchor="ctr">
            <a:normAutofit/>
          </a:bodyPr>
          <a:lstStyle/>
          <a:p>
            <a:pPr marL="0" indent="0" algn="ctr">
              <a:buNone/>
            </a:pPr>
            <a:r>
              <a:rPr lang="fr-FR" sz="4000" b="1" u="sng" dirty="0">
                <a:solidFill>
                  <a:schemeClr val="tx1"/>
                </a:solidFill>
              </a:rPr>
              <a:t>Etape 1 :</a:t>
            </a:r>
          </a:p>
          <a:p>
            <a:pPr marL="0" indent="0" algn="ctr">
              <a:buNone/>
            </a:pPr>
            <a:r>
              <a:rPr lang="fr-FR" sz="4000" dirty="0">
                <a:solidFill>
                  <a:schemeClr val="tx1"/>
                </a:solidFill>
              </a:rPr>
              <a:t>Vérification de la composition du bureau de vote électronique</a:t>
            </a:r>
          </a:p>
          <a:p>
            <a:pPr marL="0" indent="0" algn="ctr">
              <a:buNone/>
            </a:pPr>
            <a:endParaRPr lang="fr-FR" sz="4000" dirty="0">
              <a:solidFill>
                <a:schemeClr val="tx1"/>
              </a:solidFill>
            </a:endParaRP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Pré-scellement</a:t>
            </a:r>
          </a:p>
        </p:txBody>
      </p:sp>
      <p:pic>
        <p:nvPicPr>
          <p:cNvPr id="11" name="Image 10">
            <a:extLst>
              <a:ext uri="{FF2B5EF4-FFF2-40B4-BE49-F238E27FC236}">
                <a16:creationId xmlns:a16="http://schemas.microsoft.com/office/drawing/2014/main" id="{1D453E8B-7516-17F1-A7DD-C2785F0BBD48}"/>
              </a:ext>
            </a:extLst>
          </p:cNvPr>
          <p:cNvPicPr>
            <a:picLocks noChangeAspect="1"/>
          </p:cNvPicPr>
          <p:nvPr/>
        </p:nvPicPr>
        <p:blipFill>
          <a:blip r:embed="rId2"/>
          <a:stretch>
            <a:fillRect/>
          </a:stretch>
        </p:blipFill>
        <p:spPr>
          <a:xfrm>
            <a:off x="5682933" y="3194864"/>
            <a:ext cx="18704242" cy="10521136"/>
          </a:xfrm>
          <a:prstGeom prst="rect">
            <a:avLst/>
          </a:prstGeom>
        </p:spPr>
      </p:pic>
    </p:spTree>
    <p:extLst>
      <p:ext uri="{BB962C8B-B14F-4D97-AF65-F5344CB8AC3E}">
        <p14:creationId xmlns:p14="http://schemas.microsoft.com/office/powerpoint/2010/main" val="1891775204"/>
      </p:ext>
    </p:extLst>
  </p:cSld>
  <p:clrMapOvr>
    <a:masterClrMapping/>
  </p:clrMapOvr>
  <p:transition spd="slow">
    <p:wipe/>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595995" cy="7888310"/>
          </a:xfrm>
        </p:spPr>
        <p:txBody>
          <a:bodyPr anchor="ctr">
            <a:normAutofit/>
          </a:bodyPr>
          <a:lstStyle/>
          <a:p>
            <a:pPr marL="0" indent="0" algn="ctr">
              <a:buNone/>
            </a:pPr>
            <a:r>
              <a:rPr lang="fr-FR" sz="4000" b="1" u="sng" dirty="0">
                <a:solidFill>
                  <a:schemeClr val="tx1"/>
                </a:solidFill>
              </a:rPr>
              <a:t>Etape 2 :</a:t>
            </a:r>
          </a:p>
          <a:p>
            <a:pPr marL="0" indent="0" algn="ctr">
              <a:buNone/>
            </a:pPr>
            <a:r>
              <a:rPr lang="fr-FR" sz="4000" dirty="0">
                <a:solidFill>
                  <a:schemeClr val="tx1"/>
                </a:solidFill>
              </a:rPr>
              <a:t>Vérification des paramètres du scrutin </a:t>
            </a:r>
          </a:p>
          <a:p>
            <a:pPr marL="0" indent="0" algn="ctr">
              <a:buNone/>
            </a:pPr>
            <a:endParaRPr lang="fr-FR" sz="4000" dirty="0">
              <a:solidFill>
                <a:schemeClr val="tx1"/>
              </a:solidFill>
            </a:endParaRP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Pré-scellement</a:t>
            </a:r>
          </a:p>
        </p:txBody>
      </p:sp>
      <p:pic>
        <p:nvPicPr>
          <p:cNvPr id="13" name="Image 12">
            <a:extLst>
              <a:ext uri="{FF2B5EF4-FFF2-40B4-BE49-F238E27FC236}">
                <a16:creationId xmlns:a16="http://schemas.microsoft.com/office/drawing/2014/main" id="{7E36A8BE-8275-0EAE-75F9-FC50405475B0}"/>
              </a:ext>
            </a:extLst>
          </p:cNvPr>
          <p:cNvPicPr>
            <a:picLocks noChangeAspect="1"/>
          </p:cNvPicPr>
          <p:nvPr/>
        </p:nvPicPr>
        <p:blipFill>
          <a:blip r:embed="rId2"/>
          <a:stretch>
            <a:fillRect/>
          </a:stretch>
        </p:blipFill>
        <p:spPr>
          <a:xfrm>
            <a:off x="5638685" y="3172408"/>
            <a:ext cx="18725260" cy="10532959"/>
          </a:xfrm>
          <a:prstGeom prst="rect">
            <a:avLst/>
          </a:prstGeom>
        </p:spPr>
      </p:pic>
    </p:spTree>
    <p:extLst>
      <p:ext uri="{BB962C8B-B14F-4D97-AF65-F5344CB8AC3E}">
        <p14:creationId xmlns:p14="http://schemas.microsoft.com/office/powerpoint/2010/main" val="3114268999"/>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15094" y="4124131"/>
            <a:ext cx="5675645" cy="7888310"/>
          </a:xfrm>
        </p:spPr>
        <p:txBody>
          <a:bodyPr anchor="ctr">
            <a:normAutofit/>
          </a:bodyPr>
          <a:lstStyle/>
          <a:p>
            <a:pPr marL="0" indent="0" algn="ctr">
              <a:buNone/>
            </a:pPr>
            <a:r>
              <a:rPr lang="fr-FR" sz="4000" dirty="0"/>
              <a:t>Les électeurs se connectent au site de vote avec leur </a:t>
            </a:r>
            <a:r>
              <a:rPr lang="fr-FR" sz="4000" b="1" dirty="0"/>
              <a:t>identifiant</a:t>
            </a:r>
            <a:r>
              <a:rPr lang="fr-FR" sz="4000" dirty="0"/>
              <a:t>, leur </a:t>
            </a:r>
            <a:r>
              <a:rPr lang="fr-FR" sz="4000" b="1" dirty="0"/>
              <a:t>donnée de connexion </a:t>
            </a:r>
            <a:r>
              <a:rPr lang="fr-FR" sz="4000" dirty="0"/>
              <a:t>et leur </a:t>
            </a:r>
            <a:r>
              <a:rPr lang="fr-FR" sz="4000" b="1" dirty="0"/>
              <a:t>mot de passe</a:t>
            </a:r>
          </a:p>
        </p:txBody>
      </p:sp>
      <p:pic>
        <p:nvPicPr>
          <p:cNvPr id="9" name="Image 8">
            <a:extLst>
              <a:ext uri="{FF2B5EF4-FFF2-40B4-BE49-F238E27FC236}">
                <a16:creationId xmlns:a16="http://schemas.microsoft.com/office/drawing/2014/main" id="{246905E6-9313-40B6-EC97-50C0E2F0E191}"/>
              </a:ext>
            </a:extLst>
          </p:cNvPr>
          <p:cNvPicPr>
            <a:picLocks noChangeAspect="1"/>
          </p:cNvPicPr>
          <p:nvPr/>
        </p:nvPicPr>
        <p:blipFill>
          <a:blip r:embed="rId2"/>
          <a:stretch>
            <a:fillRect/>
          </a:stretch>
        </p:blipFill>
        <p:spPr>
          <a:xfrm>
            <a:off x="5905832" y="3194864"/>
            <a:ext cx="18457150" cy="10382147"/>
          </a:xfrm>
          <a:prstGeom prst="rect">
            <a:avLst/>
          </a:prstGeom>
          <a:ln>
            <a:solidFill>
              <a:schemeClr val="tx1"/>
            </a:solidFill>
          </a:ln>
        </p:spPr>
      </p:pic>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en-US" sz="4800" dirty="0">
                <a:solidFill>
                  <a:schemeClr val="bg1"/>
                </a:solidFill>
              </a:rPr>
              <a:t>Page de </a:t>
            </a:r>
            <a:r>
              <a:rPr lang="en-US" sz="4800" dirty="0" err="1">
                <a:solidFill>
                  <a:schemeClr val="bg1"/>
                </a:solidFill>
              </a:rPr>
              <a:t>connexion</a:t>
            </a:r>
            <a:r>
              <a:rPr lang="en-US" sz="4800" dirty="0">
                <a:solidFill>
                  <a:schemeClr val="bg1"/>
                </a:solidFill>
              </a:rPr>
              <a:t> au site de vote</a:t>
            </a:r>
          </a:p>
        </p:txBody>
      </p:sp>
    </p:spTree>
    <p:extLst>
      <p:ext uri="{BB962C8B-B14F-4D97-AF65-F5344CB8AC3E}">
        <p14:creationId xmlns:p14="http://schemas.microsoft.com/office/powerpoint/2010/main" val="3121024815"/>
      </p:ext>
    </p:extLst>
  </p:cSld>
  <p:clrMapOvr>
    <a:masterClrMapping/>
  </p:clrMapOvr>
  <p:transition spd="slow">
    <p:wipe/>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595995" cy="7888310"/>
          </a:xfrm>
        </p:spPr>
        <p:txBody>
          <a:bodyPr anchor="ctr">
            <a:normAutofit/>
          </a:bodyPr>
          <a:lstStyle/>
          <a:p>
            <a:pPr marL="0" indent="0" algn="ctr">
              <a:buNone/>
            </a:pPr>
            <a:r>
              <a:rPr lang="fr-FR" sz="4000" b="1" u="sng" dirty="0">
                <a:solidFill>
                  <a:schemeClr val="tx1"/>
                </a:solidFill>
              </a:rPr>
              <a:t>Etape 3 :</a:t>
            </a:r>
          </a:p>
          <a:p>
            <a:pPr marL="0" indent="0" algn="ctr">
              <a:buNone/>
            </a:pPr>
            <a:r>
              <a:rPr lang="fr-FR" sz="4000" dirty="0">
                <a:solidFill>
                  <a:schemeClr val="tx1"/>
                </a:solidFill>
              </a:rPr>
              <a:t>Vérification de la liste électorale</a:t>
            </a:r>
          </a:p>
          <a:p>
            <a:pPr marL="0" indent="0" algn="ctr">
              <a:buNone/>
            </a:pPr>
            <a:r>
              <a:rPr lang="fr-FR" sz="4000" dirty="0"/>
              <a:t>1/2</a:t>
            </a:r>
            <a:endParaRPr lang="fr-FR" sz="4000" dirty="0">
              <a:solidFill>
                <a:schemeClr val="tx1"/>
              </a:solidFill>
            </a:endParaRPr>
          </a:p>
          <a:p>
            <a:pPr marL="0" indent="0" algn="ctr">
              <a:buNone/>
            </a:pPr>
            <a:endParaRPr lang="fr-FR" sz="4000" dirty="0">
              <a:solidFill>
                <a:schemeClr val="tx1"/>
              </a:solidFill>
            </a:endParaRP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Pré-scellement</a:t>
            </a:r>
          </a:p>
        </p:txBody>
      </p:sp>
      <p:pic>
        <p:nvPicPr>
          <p:cNvPr id="11" name="Image 10">
            <a:extLst>
              <a:ext uri="{FF2B5EF4-FFF2-40B4-BE49-F238E27FC236}">
                <a16:creationId xmlns:a16="http://schemas.microsoft.com/office/drawing/2014/main" id="{DB3DB34D-DD68-6A83-5EC2-42BE9FC82D7B}"/>
              </a:ext>
            </a:extLst>
          </p:cNvPr>
          <p:cNvPicPr>
            <a:picLocks noChangeAspect="1"/>
          </p:cNvPicPr>
          <p:nvPr/>
        </p:nvPicPr>
        <p:blipFill>
          <a:blip r:embed="rId2"/>
          <a:stretch>
            <a:fillRect/>
          </a:stretch>
        </p:blipFill>
        <p:spPr>
          <a:xfrm>
            <a:off x="5661184" y="3194864"/>
            <a:ext cx="18704242" cy="10521136"/>
          </a:xfrm>
          <a:prstGeom prst="rect">
            <a:avLst/>
          </a:prstGeom>
        </p:spPr>
      </p:pic>
    </p:spTree>
    <p:extLst>
      <p:ext uri="{BB962C8B-B14F-4D97-AF65-F5344CB8AC3E}">
        <p14:creationId xmlns:p14="http://schemas.microsoft.com/office/powerpoint/2010/main" val="1157288374"/>
      </p:ext>
    </p:extLst>
  </p:cSld>
  <p:clrMapOvr>
    <a:masterClrMapping/>
  </p:clrMapOvr>
  <p:transition spd="slow">
    <p:wipe/>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595995" cy="7888310"/>
          </a:xfrm>
        </p:spPr>
        <p:txBody>
          <a:bodyPr anchor="ctr">
            <a:normAutofit/>
          </a:bodyPr>
          <a:lstStyle/>
          <a:p>
            <a:pPr marL="0" indent="0" algn="ctr">
              <a:buNone/>
            </a:pPr>
            <a:r>
              <a:rPr lang="fr-FR" sz="4000" b="1" u="sng" dirty="0">
                <a:solidFill>
                  <a:schemeClr val="tx1"/>
                </a:solidFill>
              </a:rPr>
              <a:t>Etape 3 :</a:t>
            </a:r>
          </a:p>
          <a:p>
            <a:pPr marL="0" indent="0" algn="ctr">
              <a:buNone/>
            </a:pPr>
            <a:r>
              <a:rPr lang="fr-FR" sz="4000" dirty="0">
                <a:solidFill>
                  <a:schemeClr val="tx1"/>
                </a:solidFill>
              </a:rPr>
              <a:t>Vérification de la liste électorale</a:t>
            </a:r>
          </a:p>
          <a:p>
            <a:pPr marL="0" indent="0" algn="ctr">
              <a:buNone/>
            </a:pPr>
            <a:r>
              <a:rPr lang="fr-FR" sz="4000" dirty="0"/>
              <a:t>2/2</a:t>
            </a:r>
            <a:endParaRPr lang="fr-FR" sz="4000" dirty="0">
              <a:solidFill>
                <a:schemeClr val="tx1"/>
              </a:solidFill>
            </a:endParaRPr>
          </a:p>
          <a:p>
            <a:pPr marL="0" indent="0" algn="ctr">
              <a:buNone/>
            </a:pPr>
            <a:endParaRPr lang="fr-FR" sz="4000" dirty="0">
              <a:solidFill>
                <a:schemeClr val="tx1"/>
              </a:solidFill>
            </a:endParaRP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Pré-scellement</a:t>
            </a:r>
          </a:p>
        </p:txBody>
      </p:sp>
      <p:pic>
        <p:nvPicPr>
          <p:cNvPr id="13" name="Image 12">
            <a:extLst>
              <a:ext uri="{FF2B5EF4-FFF2-40B4-BE49-F238E27FC236}">
                <a16:creationId xmlns:a16="http://schemas.microsoft.com/office/drawing/2014/main" id="{24B037FB-1F59-17E2-74AF-ACD71178630E}"/>
              </a:ext>
            </a:extLst>
          </p:cNvPr>
          <p:cNvPicPr>
            <a:picLocks noChangeAspect="1"/>
          </p:cNvPicPr>
          <p:nvPr/>
        </p:nvPicPr>
        <p:blipFill>
          <a:blip r:embed="rId2"/>
          <a:stretch>
            <a:fillRect/>
          </a:stretch>
        </p:blipFill>
        <p:spPr>
          <a:xfrm>
            <a:off x="5648129" y="3181482"/>
            <a:ext cx="18740633" cy="10541606"/>
          </a:xfrm>
          <a:prstGeom prst="rect">
            <a:avLst/>
          </a:prstGeom>
        </p:spPr>
      </p:pic>
    </p:spTree>
    <p:extLst>
      <p:ext uri="{BB962C8B-B14F-4D97-AF65-F5344CB8AC3E}">
        <p14:creationId xmlns:p14="http://schemas.microsoft.com/office/powerpoint/2010/main" val="3067661945"/>
      </p:ext>
    </p:extLst>
  </p:cSld>
  <p:clrMapOvr>
    <a:masterClrMapping/>
  </p:clrMapOvr>
  <p:transition spd="slow">
    <p:wipe/>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595995" cy="7888310"/>
          </a:xfrm>
        </p:spPr>
        <p:txBody>
          <a:bodyPr anchor="ctr">
            <a:normAutofit/>
          </a:bodyPr>
          <a:lstStyle/>
          <a:p>
            <a:pPr marL="0" indent="0" algn="ctr">
              <a:buNone/>
            </a:pPr>
            <a:r>
              <a:rPr lang="fr-FR" sz="4000" b="1" u="sng" dirty="0">
                <a:solidFill>
                  <a:schemeClr val="tx1"/>
                </a:solidFill>
              </a:rPr>
              <a:t>Etape 4 :</a:t>
            </a:r>
          </a:p>
          <a:p>
            <a:pPr marL="0" indent="0" algn="ctr">
              <a:buNone/>
            </a:pPr>
            <a:r>
              <a:rPr lang="fr-FR" sz="4000" dirty="0">
                <a:solidFill>
                  <a:schemeClr val="tx1"/>
                </a:solidFill>
              </a:rPr>
              <a:t>Vérification des listes de candidats</a:t>
            </a:r>
          </a:p>
          <a:p>
            <a:pPr marL="0" indent="0" algn="ctr">
              <a:buNone/>
            </a:pPr>
            <a:endParaRPr lang="fr-FR" sz="4000" dirty="0">
              <a:solidFill>
                <a:schemeClr val="tx1"/>
              </a:solidFill>
            </a:endParaRP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Pré-scellement</a:t>
            </a:r>
          </a:p>
        </p:txBody>
      </p:sp>
      <p:pic>
        <p:nvPicPr>
          <p:cNvPr id="11" name="Image 10">
            <a:extLst>
              <a:ext uri="{FF2B5EF4-FFF2-40B4-BE49-F238E27FC236}">
                <a16:creationId xmlns:a16="http://schemas.microsoft.com/office/drawing/2014/main" id="{2729F4BA-6F12-2A3C-9F6F-0302C45078A1}"/>
              </a:ext>
            </a:extLst>
          </p:cNvPr>
          <p:cNvPicPr>
            <a:picLocks noChangeAspect="1"/>
          </p:cNvPicPr>
          <p:nvPr/>
        </p:nvPicPr>
        <p:blipFill>
          <a:blip r:embed="rId2"/>
          <a:stretch>
            <a:fillRect/>
          </a:stretch>
        </p:blipFill>
        <p:spPr>
          <a:xfrm>
            <a:off x="5719953" y="3194864"/>
            <a:ext cx="18704242" cy="10521136"/>
          </a:xfrm>
          <a:prstGeom prst="rect">
            <a:avLst/>
          </a:prstGeom>
        </p:spPr>
      </p:pic>
    </p:spTree>
    <p:extLst>
      <p:ext uri="{BB962C8B-B14F-4D97-AF65-F5344CB8AC3E}">
        <p14:creationId xmlns:p14="http://schemas.microsoft.com/office/powerpoint/2010/main" val="242986630"/>
      </p:ext>
    </p:extLst>
  </p:cSld>
  <p:clrMapOvr>
    <a:masterClrMapping/>
  </p:clrMapOvr>
  <p:transition spd="slow">
    <p:wipe/>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595995" cy="7888310"/>
          </a:xfrm>
        </p:spPr>
        <p:txBody>
          <a:bodyPr anchor="ctr">
            <a:normAutofit/>
          </a:bodyPr>
          <a:lstStyle/>
          <a:p>
            <a:pPr marL="0" indent="0" algn="ctr">
              <a:buNone/>
            </a:pPr>
            <a:r>
              <a:rPr lang="fr-FR" sz="4000" b="1" u="sng" dirty="0">
                <a:solidFill>
                  <a:schemeClr val="tx1"/>
                </a:solidFill>
              </a:rPr>
              <a:t>Etape 4 :</a:t>
            </a:r>
          </a:p>
          <a:p>
            <a:pPr marL="0" indent="0" algn="ctr">
              <a:buNone/>
            </a:pPr>
            <a:r>
              <a:rPr lang="fr-FR" sz="4000" dirty="0">
                <a:solidFill>
                  <a:schemeClr val="tx1"/>
                </a:solidFill>
              </a:rPr>
              <a:t>Simulation de la page de vote</a:t>
            </a:r>
          </a:p>
          <a:p>
            <a:pPr marL="0" indent="0" algn="ctr">
              <a:buNone/>
            </a:pPr>
            <a:r>
              <a:rPr lang="fr-FR" sz="4000" dirty="0"/>
              <a:t>1/2</a:t>
            </a:r>
            <a:endParaRPr lang="fr-FR" sz="4000" dirty="0">
              <a:solidFill>
                <a:schemeClr val="tx1"/>
              </a:solidFill>
            </a:endParaRPr>
          </a:p>
          <a:p>
            <a:pPr marL="0" indent="0" algn="ctr">
              <a:buNone/>
            </a:pPr>
            <a:endParaRPr lang="fr-FR" sz="4000" dirty="0">
              <a:solidFill>
                <a:schemeClr val="tx1"/>
              </a:solidFill>
            </a:endParaRP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Pré-scellement</a:t>
            </a:r>
          </a:p>
        </p:txBody>
      </p:sp>
      <p:pic>
        <p:nvPicPr>
          <p:cNvPr id="13" name="Image 12">
            <a:extLst>
              <a:ext uri="{FF2B5EF4-FFF2-40B4-BE49-F238E27FC236}">
                <a16:creationId xmlns:a16="http://schemas.microsoft.com/office/drawing/2014/main" id="{DEC57855-DFE3-CF9D-A50A-EF1A3997F29C}"/>
              </a:ext>
            </a:extLst>
          </p:cNvPr>
          <p:cNvPicPr>
            <a:picLocks noChangeAspect="1"/>
          </p:cNvPicPr>
          <p:nvPr/>
        </p:nvPicPr>
        <p:blipFill>
          <a:blip r:embed="rId2"/>
          <a:stretch>
            <a:fillRect/>
          </a:stretch>
        </p:blipFill>
        <p:spPr>
          <a:xfrm>
            <a:off x="5595989" y="3162016"/>
            <a:ext cx="18762638" cy="10553984"/>
          </a:xfrm>
          <a:prstGeom prst="rect">
            <a:avLst/>
          </a:prstGeom>
          <a:ln>
            <a:solidFill>
              <a:schemeClr val="tx1"/>
            </a:solidFill>
          </a:ln>
        </p:spPr>
      </p:pic>
    </p:spTree>
    <p:extLst>
      <p:ext uri="{BB962C8B-B14F-4D97-AF65-F5344CB8AC3E}">
        <p14:creationId xmlns:p14="http://schemas.microsoft.com/office/powerpoint/2010/main" val="561535489"/>
      </p:ext>
    </p:extLst>
  </p:cSld>
  <p:clrMapOvr>
    <a:masterClrMapping/>
  </p:clrMapOvr>
  <p:transition spd="slow">
    <p:wipe/>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595995" cy="7888310"/>
          </a:xfrm>
        </p:spPr>
        <p:txBody>
          <a:bodyPr anchor="ctr">
            <a:normAutofit/>
          </a:bodyPr>
          <a:lstStyle/>
          <a:p>
            <a:pPr marL="0" indent="0" algn="ctr">
              <a:buNone/>
            </a:pPr>
            <a:r>
              <a:rPr lang="fr-FR" sz="4000" b="1" u="sng" dirty="0">
                <a:solidFill>
                  <a:schemeClr val="tx1"/>
                </a:solidFill>
              </a:rPr>
              <a:t>Etape 4 :</a:t>
            </a:r>
          </a:p>
          <a:p>
            <a:pPr marL="0" indent="0" algn="ctr">
              <a:buNone/>
            </a:pPr>
            <a:r>
              <a:rPr lang="fr-FR" sz="4000" dirty="0">
                <a:solidFill>
                  <a:schemeClr val="tx1"/>
                </a:solidFill>
              </a:rPr>
              <a:t>Simulation de la page de vote</a:t>
            </a:r>
          </a:p>
          <a:p>
            <a:pPr marL="0" indent="0" algn="ctr">
              <a:buNone/>
            </a:pPr>
            <a:r>
              <a:rPr lang="fr-FR" sz="4000" dirty="0"/>
              <a:t>2/2</a:t>
            </a:r>
            <a:endParaRPr lang="fr-FR" sz="4000" dirty="0">
              <a:solidFill>
                <a:schemeClr val="tx1"/>
              </a:solidFill>
            </a:endParaRPr>
          </a:p>
          <a:p>
            <a:pPr marL="0" indent="0" algn="ctr">
              <a:buNone/>
            </a:pPr>
            <a:endParaRPr lang="fr-FR" sz="4000" dirty="0">
              <a:solidFill>
                <a:schemeClr val="tx1"/>
              </a:solidFill>
            </a:endParaRP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Pré-scellement</a:t>
            </a:r>
          </a:p>
        </p:txBody>
      </p:sp>
      <p:pic>
        <p:nvPicPr>
          <p:cNvPr id="11" name="Image 10">
            <a:extLst>
              <a:ext uri="{FF2B5EF4-FFF2-40B4-BE49-F238E27FC236}">
                <a16:creationId xmlns:a16="http://schemas.microsoft.com/office/drawing/2014/main" id="{D651DA06-4170-B38D-526E-793F85E5EF1B}"/>
              </a:ext>
            </a:extLst>
          </p:cNvPr>
          <p:cNvPicPr>
            <a:picLocks noChangeAspect="1"/>
          </p:cNvPicPr>
          <p:nvPr/>
        </p:nvPicPr>
        <p:blipFill>
          <a:blip r:embed="rId2"/>
          <a:stretch>
            <a:fillRect/>
          </a:stretch>
        </p:blipFill>
        <p:spPr>
          <a:xfrm>
            <a:off x="5682933" y="3194864"/>
            <a:ext cx="18704242" cy="10521136"/>
          </a:xfrm>
          <a:prstGeom prst="rect">
            <a:avLst/>
          </a:prstGeom>
        </p:spPr>
      </p:pic>
    </p:spTree>
    <p:extLst>
      <p:ext uri="{BB962C8B-B14F-4D97-AF65-F5344CB8AC3E}">
        <p14:creationId xmlns:p14="http://schemas.microsoft.com/office/powerpoint/2010/main" val="1761487411"/>
      </p:ext>
    </p:extLst>
  </p:cSld>
  <p:clrMapOvr>
    <a:masterClrMapping/>
  </p:clrMapOvr>
  <p:transition spd="slow">
    <p:wipe/>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595995" cy="7888310"/>
          </a:xfrm>
        </p:spPr>
        <p:txBody>
          <a:bodyPr anchor="ctr">
            <a:normAutofit/>
          </a:bodyPr>
          <a:lstStyle/>
          <a:p>
            <a:pPr marL="0" indent="0" algn="ctr">
              <a:buNone/>
            </a:pPr>
            <a:r>
              <a:rPr lang="fr-FR" sz="4000" b="1" u="sng" dirty="0">
                <a:solidFill>
                  <a:schemeClr val="tx1"/>
                </a:solidFill>
              </a:rPr>
              <a:t>Etape 5 :</a:t>
            </a:r>
          </a:p>
          <a:p>
            <a:pPr marL="0" indent="0" algn="ctr">
              <a:buNone/>
            </a:pPr>
            <a:r>
              <a:rPr lang="fr-FR" sz="4000" dirty="0">
                <a:solidFill>
                  <a:schemeClr val="tx1"/>
                </a:solidFill>
              </a:rPr>
              <a:t>Approbation du pré-scellement</a:t>
            </a:r>
          </a:p>
          <a:p>
            <a:pPr marL="0" indent="0" algn="ctr">
              <a:buNone/>
            </a:pPr>
            <a:endParaRPr lang="fr-FR" sz="4000" dirty="0">
              <a:solidFill>
                <a:schemeClr val="tx1"/>
              </a:solidFill>
            </a:endParaRP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Pré-scellement</a:t>
            </a:r>
          </a:p>
        </p:txBody>
      </p:sp>
      <p:pic>
        <p:nvPicPr>
          <p:cNvPr id="13" name="Image 12">
            <a:extLst>
              <a:ext uri="{FF2B5EF4-FFF2-40B4-BE49-F238E27FC236}">
                <a16:creationId xmlns:a16="http://schemas.microsoft.com/office/drawing/2014/main" id="{CD6DDF0E-EEFA-79A5-9D3B-EC0398F8FA76}"/>
              </a:ext>
            </a:extLst>
          </p:cNvPr>
          <p:cNvPicPr>
            <a:picLocks noChangeAspect="1"/>
          </p:cNvPicPr>
          <p:nvPr/>
        </p:nvPicPr>
        <p:blipFill>
          <a:blip r:embed="rId2"/>
          <a:stretch>
            <a:fillRect/>
          </a:stretch>
        </p:blipFill>
        <p:spPr>
          <a:xfrm>
            <a:off x="5673474" y="3194864"/>
            <a:ext cx="18713692" cy="10526452"/>
          </a:xfrm>
          <a:prstGeom prst="rect">
            <a:avLst/>
          </a:prstGeom>
        </p:spPr>
      </p:pic>
    </p:spTree>
    <p:extLst>
      <p:ext uri="{BB962C8B-B14F-4D97-AF65-F5344CB8AC3E}">
        <p14:creationId xmlns:p14="http://schemas.microsoft.com/office/powerpoint/2010/main" val="1165950088"/>
      </p:ext>
    </p:extLst>
  </p:cSld>
  <p:clrMapOvr>
    <a:masterClrMapping/>
  </p:clrMapOvr>
  <p:transition spd="slow">
    <p:wipe/>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595995" cy="7888310"/>
          </a:xfrm>
        </p:spPr>
        <p:txBody>
          <a:bodyPr anchor="ctr">
            <a:normAutofit/>
          </a:bodyPr>
          <a:lstStyle/>
          <a:p>
            <a:pPr marL="0" indent="0" algn="ctr">
              <a:buNone/>
            </a:pPr>
            <a:r>
              <a:rPr lang="fr-FR" sz="4000" b="1" u="sng" dirty="0">
                <a:solidFill>
                  <a:schemeClr val="tx1"/>
                </a:solidFill>
              </a:rPr>
              <a:t>Etape 5 :</a:t>
            </a:r>
          </a:p>
          <a:p>
            <a:pPr marL="0" indent="0" algn="ctr">
              <a:buNone/>
            </a:pPr>
            <a:r>
              <a:rPr lang="fr-FR" sz="4000" dirty="0"/>
              <a:t>Confirmation de l’a</a:t>
            </a:r>
            <a:r>
              <a:rPr lang="fr-FR" sz="4000" dirty="0">
                <a:solidFill>
                  <a:schemeClr val="tx1"/>
                </a:solidFill>
              </a:rPr>
              <a:t>pprobation du pré-scellement</a:t>
            </a:r>
          </a:p>
          <a:p>
            <a:pPr marL="0" indent="0" algn="ctr">
              <a:buNone/>
            </a:pPr>
            <a:endParaRPr lang="fr-FR" sz="4000" dirty="0">
              <a:solidFill>
                <a:schemeClr val="tx1"/>
              </a:solidFill>
            </a:endParaRP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Pré-scellement</a:t>
            </a:r>
          </a:p>
        </p:txBody>
      </p:sp>
      <p:pic>
        <p:nvPicPr>
          <p:cNvPr id="11" name="Image 10">
            <a:extLst>
              <a:ext uri="{FF2B5EF4-FFF2-40B4-BE49-F238E27FC236}">
                <a16:creationId xmlns:a16="http://schemas.microsoft.com/office/drawing/2014/main" id="{17453DDA-7129-61D3-471C-C736AA5BC780}"/>
              </a:ext>
            </a:extLst>
          </p:cNvPr>
          <p:cNvPicPr>
            <a:picLocks noChangeAspect="1"/>
          </p:cNvPicPr>
          <p:nvPr/>
        </p:nvPicPr>
        <p:blipFill>
          <a:blip r:embed="rId2"/>
          <a:stretch>
            <a:fillRect/>
          </a:stretch>
        </p:blipFill>
        <p:spPr>
          <a:xfrm>
            <a:off x="5710579" y="3194864"/>
            <a:ext cx="18676596" cy="10505585"/>
          </a:xfrm>
          <a:prstGeom prst="rect">
            <a:avLst/>
          </a:prstGeom>
        </p:spPr>
      </p:pic>
    </p:spTree>
    <p:extLst>
      <p:ext uri="{BB962C8B-B14F-4D97-AF65-F5344CB8AC3E}">
        <p14:creationId xmlns:p14="http://schemas.microsoft.com/office/powerpoint/2010/main" val="1023687530"/>
      </p:ext>
    </p:extLst>
  </p:cSld>
  <p:clrMapOvr>
    <a:masterClrMapping/>
  </p:clrMapOvr>
  <p:transition spd="slow">
    <p:wipe/>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2468286" y="5486400"/>
            <a:ext cx="19450594" cy="7366716"/>
          </a:xfrm>
        </p:spPr>
        <p:txBody>
          <a:bodyPr anchor="ctr">
            <a:normAutofit/>
          </a:bodyPr>
          <a:lstStyle/>
          <a:p>
            <a:pPr marL="0" marR="0" lvl="0" indent="0" algn="ctr" rtl="0">
              <a:spcBef>
                <a:spcPts val="0"/>
              </a:spcBef>
              <a:spcAft>
                <a:spcPts val="0"/>
              </a:spcAft>
              <a:buClr>
                <a:schemeClr val="dk1"/>
              </a:buClr>
              <a:buSzPts val="4000"/>
              <a:buNone/>
            </a:pPr>
            <a:r>
              <a:rPr lang="fr-FR" sz="6000" b="1" dirty="0">
                <a:latin typeface="Calibri (Corps)"/>
              </a:rPr>
              <a:t>2. </a:t>
            </a:r>
            <a:r>
              <a:rPr lang="fr-FR" sz="6000" b="1" i="0" u="none" strike="noStrike" cap="none" dirty="0">
                <a:solidFill>
                  <a:schemeClr val="dk1"/>
                </a:solidFill>
                <a:latin typeface="Calibri (Corps)"/>
                <a:ea typeface="Source Sans Pro ExtraLight"/>
                <a:cs typeface="Source Sans Pro ExtraLight"/>
                <a:sym typeface="Source Sans Pro ExtraLight"/>
              </a:rPr>
              <a:t>Illustrations de l’espace de vote</a:t>
            </a:r>
          </a:p>
          <a:p>
            <a:pPr marL="0" marR="0" lvl="0" indent="0" algn="ctr" rtl="0">
              <a:spcBef>
                <a:spcPts val="0"/>
              </a:spcBef>
              <a:spcAft>
                <a:spcPts val="0"/>
              </a:spcAft>
              <a:buClr>
                <a:schemeClr val="dk1"/>
              </a:buClr>
              <a:buSzPts val="4000"/>
              <a:buNone/>
            </a:pPr>
            <a:endParaRPr lang="fr-FR" sz="6000" dirty="0">
              <a:latin typeface="Calibri (Corps)"/>
            </a:endParaRPr>
          </a:p>
          <a:p>
            <a:pPr marL="0" marR="0" lvl="0" indent="0" algn="ctr" rtl="0">
              <a:spcBef>
                <a:spcPts val="1800"/>
              </a:spcBef>
              <a:spcAft>
                <a:spcPts val="0"/>
              </a:spcAft>
              <a:buClr>
                <a:schemeClr val="dk1"/>
              </a:buClr>
              <a:buSzPts val="3200"/>
              <a:buFont typeface="Arial"/>
              <a:buNone/>
            </a:pPr>
            <a:r>
              <a:rPr lang="fr-FR" sz="6000" b="1" i="1" u="none" strike="noStrike" cap="none" dirty="0">
                <a:solidFill>
                  <a:schemeClr val="dk1"/>
                </a:solidFill>
                <a:latin typeface="Calibri (Corps)"/>
                <a:ea typeface="Source Sans Pro ExtraLight"/>
                <a:cs typeface="Source Sans Pro ExtraLight"/>
                <a:sym typeface="Source Sans Pro ExtraLight"/>
              </a:rPr>
              <a:t>D/ Scellement</a:t>
            </a:r>
          </a:p>
          <a:p>
            <a:pPr marL="1962211" marR="0" lvl="1" indent="-488950" algn="ctr" rtl="0">
              <a:spcBef>
                <a:spcPts val="1800"/>
              </a:spcBef>
              <a:spcAft>
                <a:spcPts val="0"/>
              </a:spcAft>
              <a:buClr>
                <a:schemeClr val="dk2"/>
              </a:buClr>
              <a:buSzPts val="4000"/>
              <a:buFont typeface="Noto Sans Symbols"/>
              <a:buNone/>
            </a:pPr>
            <a:endParaRPr lang="fr-FR" sz="4000" b="1" i="0" u="none" strike="noStrike" cap="none" dirty="0">
              <a:solidFill>
                <a:schemeClr val="dk1"/>
              </a:solidFill>
              <a:latin typeface="Calibri (Corps)"/>
              <a:ea typeface="Source Sans Pro ExtraLight"/>
              <a:cs typeface="Source Sans Pro ExtraLight"/>
              <a:sym typeface="Source Sans Pro ExtraLight"/>
            </a:endParaRPr>
          </a:p>
          <a:p>
            <a:pPr marL="1962211" marR="0" lvl="1" indent="-488950" algn="ctr" rtl="0">
              <a:spcBef>
                <a:spcPts val="1800"/>
              </a:spcBef>
              <a:spcAft>
                <a:spcPts val="0"/>
              </a:spcAft>
              <a:buClr>
                <a:schemeClr val="dk2"/>
              </a:buClr>
              <a:buSzPts val="4000"/>
              <a:buFont typeface="Noto Sans Symbols"/>
              <a:buNone/>
            </a:pPr>
            <a:endParaRPr lang="fr-FR" sz="4000" b="1" i="0" u="none" strike="noStrike" cap="none" dirty="0">
              <a:solidFill>
                <a:schemeClr val="dk1"/>
              </a:solidFill>
              <a:latin typeface="Source Sans Pro ExtraLight"/>
              <a:ea typeface="Source Sans Pro ExtraLight"/>
              <a:cs typeface="Source Sans Pro ExtraLight"/>
              <a:sym typeface="Source Sans Pro ExtraLight"/>
            </a:endParaRPr>
          </a:p>
          <a:p>
            <a:pPr marL="0" marR="0" lvl="0" indent="0" algn="l" rtl="0">
              <a:spcBef>
                <a:spcPts val="0"/>
              </a:spcBef>
              <a:spcAft>
                <a:spcPts val="0"/>
              </a:spcAft>
              <a:buClr>
                <a:schemeClr val="dk1"/>
              </a:buClr>
              <a:buSzPts val="3200"/>
              <a:buNone/>
            </a:pPr>
            <a:endParaRPr lang="fr-FR" sz="6000" b="1" dirty="0"/>
          </a:p>
          <a:p>
            <a:pPr marL="0" indent="0">
              <a:buNone/>
            </a:pPr>
            <a:endParaRPr lang="fr-FR" sz="4000" dirty="0"/>
          </a:p>
        </p:txBody>
      </p:sp>
    </p:spTree>
    <p:extLst>
      <p:ext uri="{BB962C8B-B14F-4D97-AF65-F5344CB8AC3E}">
        <p14:creationId xmlns:p14="http://schemas.microsoft.com/office/powerpoint/2010/main" val="2517623951"/>
      </p:ext>
    </p:extLst>
  </p:cSld>
  <p:clrMapOvr>
    <a:masterClrMapping/>
  </p:clrMapOvr>
  <p:transition spd="slow">
    <p:wipe/>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595995" cy="7888310"/>
          </a:xfrm>
        </p:spPr>
        <p:txBody>
          <a:bodyPr anchor="ctr">
            <a:normAutofit/>
          </a:bodyPr>
          <a:lstStyle/>
          <a:p>
            <a:pPr marL="0" indent="0" algn="ctr">
              <a:buNone/>
            </a:pPr>
            <a:r>
              <a:rPr lang="fr-FR" sz="4000" b="1" dirty="0"/>
              <a:t>Le scellement </a:t>
            </a:r>
            <a:r>
              <a:rPr lang="fr-FR" sz="4000" dirty="0"/>
              <a:t>est une f</a:t>
            </a:r>
            <a:r>
              <a:rPr lang="fr-FR" sz="4000" dirty="0">
                <a:solidFill>
                  <a:schemeClr val="tx1"/>
                </a:solidFill>
              </a:rPr>
              <a:t>onctionnalité accessible au président du bureau de vote centralisateur (BVEC) ainsi qu’à son représentant</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Scellement</a:t>
            </a:r>
          </a:p>
        </p:txBody>
      </p:sp>
      <p:pic>
        <p:nvPicPr>
          <p:cNvPr id="13" name="Image 12">
            <a:extLst>
              <a:ext uri="{FF2B5EF4-FFF2-40B4-BE49-F238E27FC236}">
                <a16:creationId xmlns:a16="http://schemas.microsoft.com/office/drawing/2014/main" id="{E755FDCC-679D-6CE0-847E-D532ADF4531C}"/>
              </a:ext>
            </a:extLst>
          </p:cNvPr>
          <p:cNvPicPr>
            <a:picLocks noChangeAspect="1"/>
          </p:cNvPicPr>
          <p:nvPr/>
        </p:nvPicPr>
        <p:blipFill>
          <a:blip r:embed="rId2"/>
          <a:stretch>
            <a:fillRect/>
          </a:stretch>
        </p:blipFill>
        <p:spPr>
          <a:xfrm>
            <a:off x="5682924" y="3194864"/>
            <a:ext cx="18704242" cy="10521136"/>
          </a:xfrm>
          <a:prstGeom prst="rect">
            <a:avLst/>
          </a:prstGeom>
        </p:spPr>
      </p:pic>
    </p:spTree>
    <p:extLst>
      <p:ext uri="{BB962C8B-B14F-4D97-AF65-F5344CB8AC3E}">
        <p14:creationId xmlns:p14="http://schemas.microsoft.com/office/powerpoint/2010/main" val="1684034725"/>
      </p:ext>
    </p:extLst>
  </p:cSld>
  <p:clrMapOvr>
    <a:masterClrMapping/>
  </p:clrMapOvr>
  <p:transition spd="slow">
    <p:wipe/>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595995" cy="7888310"/>
          </a:xfrm>
        </p:spPr>
        <p:txBody>
          <a:bodyPr anchor="ctr">
            <a:normAutofit/>
          </a:bodyPr>
          <a:lstStyle/>
          <a:p>
            <a:pPr marL="0" indent="0" algn="ctr">
              <a:buNone/>
            </a:pPr>
            <a:r>
              <a:rPr lang="fr-FR" sz="4000" dirty="0"/>
              <a:t>Présentation des étapes du scellement</a:t>
            </a:r>
            <a:endParaRPr lang="fr-FR" sz="4000" dirty="0">
              <a:solidFill>
                <a:schemeClr val="tx1"/>
              </a:solidFill>
            </a:endParaRP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Scellement</a:t>
            </a:r>
          </a:p>
        </p:txBody>
      </p:sp>
      <p:pic>
        <p:nvPicPr>
          <p:cNvPr id="11" name="Image 10">
            <a:extLst>
              <a:ext uri="{FF2B5EF4-FFF2-40B4-BE49-F238E27FC236}">
                <a16:creationId xmlns:a16="http://schemas.microsoft.com/office/drawing/2014/main" id="{1C899D97-BE30-DA94-06A2-6618BEF8326B}"/>
              </a:ext>
            </a:extLst>
          </p:cNvPr>
          <p:cNvPicPr>
            <a:picLocks noChangeAspect="1"/>
          </p:cNvPicPr>
          <p:nvPr/>
        </p:nvPicPr>
        <p:blipFill>
          <a:blip r:embed="rId2"/>
          <a:stretch>
            <a:fillRect/>
          </a:stretch>
        </p:blipFill>
        <p:spPr>
          <a:xfrm>
            <a:off x="5682924" y="3194864"/>
            <a:ext cx="18704242" cy="10521136"/>
          </a:xfrm>
          <a:prstGeom prst="rect">
            <a:avLst/>
          </a:prstGeom>
        </p:spPr>
      </p:pic>
    </p:spTree>
    <p:extLst>
      <p:ext uri="{BB962C8B-B14F-4D97-AF65-F5344CB8AC3E}">
        <p14:creationId xmlns:p14="http://schemas.microsoft.com/office/powerpoint/2010/main" val="505107463"/>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110395" y="4172082"/>
            <a:ext cx="5945193" cy="7888310"/>
          </a:xfrm>
        </p:spPr>
        <p:txBody>
          <a:bodyPr anchor="ctr">
            <a:normAutofit/>
          </a:bodyPr>
          <a:lstStyle/>
          <a:p>
            <a:pPr marL="0" indent="0" algn="ctr">
              <a:buNone/>
            </a:pPr>
            <a:r>
              <a:rPr lang="fr-FR" sz="4000" dirty="0"/>
              <a:t>Un menu déroulant sur la droite de la page de connexion permet </a:t>
            </a:r>
            <a:r>
              <a:rPr lang="fr-FR" sz="4000" b="1" dirty="0"/>
              <a:t>d’adapter l’espace de vote aux personnes mal-voyantes</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Fonctionnalités d’accessibilité pour mal-voyant</a:t>
            </a:r>
          </a:p>
        </p:txBody>
      </p:sp>
      <p:pic>
        <p:nvPicPr>
          <p:cNvPr id="11" name="Image 10">
            <a:extLst>
              <a:ext uri="{FF2B5EF4-FFF2-40B4-BE49-F238E27FC236}">
                <a16:creationId xmlns:a16="http://schemas.microsoft.com/office/drawing/2014/main" id="{22F098A9-208B-33DC-F64F-74A5EA36E68B}"/>
              </a:ext>
            </a:extLst>
          </p:cNvPr>
          <p:cNvPicPr>
            <a:picLocks noChangeAspect="1"/>
          </p:cNvPicPr>
          <p:nvPr/>
        </p:nvPicPr>
        <p:blipFill>
          <a:blip r:embed="rId2"/>
          <a:stretch>
            <a:fillRect/>
          </a:stretch>
        </p:blipFill>
        <p:spPr>
          <a:xfrm>
            <a:off x="5724403" y="3194864"/>
            <a:ext cx="18662772" cy="10497809"/>
          </a:xfrm>
          <a:prstGeom prst="rect">
            <a:avLst/>
          </a:prstGeom>
        </p:spPr>
      </p:pic>
      <p:cxnSp>
        <p:nvCxnSpPr>
          <p:cNvPr id="5" name="Connecteur droit avec flèche 4">
            <a:extLst>
              <a:ext uri="{FF2B5EF4-FFF2-40B4-BE49-F238E27FC236}">
                <a16:creationId xmlns:a16="http://schemas.microsoft.com/office/drawing/2014/main" id="{863E05EF-B6ED-E771-99F0-B4C6E4082DCC}"/>
              </a:ext>
            </a:extLst>
          </p:cNvPr>
          <p:cNvCxnSpPr>
            <a:cxnSpLocks/>
          </p:cNvCxnSpPr>
          <p:nvPr/>
        </p:nvCxnSpPr>
        <p:spPr>
          <a:xfrm>
            <a:off x="21108987" y="2111083"/>
            <a:ext cx="0" cy="2140803"/>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088986704"/>
      </p:ext>
    </p:extLst>
  </p:cSld>
  <p:clrMapOvr>
    <a:masterClrMapping/>
  </p:clrMapOvr>
  <p:transition spd="slow">
    <p:wipe/>
  </p:transition>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595995" cy="7888310"/>
          </a:xfrm>
        </p:spPr>
        <p:txBody>
          <a:bodyPr anchor="ctr">
            <a:normAutofit/>
          </a:bodyPr>
          <a:lstStyle/>
          <a:p>
            <a:pPr marL="0" indent="0" algn="ctr">
              <a:buNone/>
            </a:pPr>
            <a:r>
              <a:rPr lang="fr-FR" sz="4000" b="1" u="sng" dirty="0"/>
              <a:t>Etape 1 :</a:t>
            </a:r>
          </a:p>
          <a:p>
            <a:pPr marL="0" indent="0" algn="ctr">
              <a:buNone/>
            </a:pPr>
            <a:r>
              <a:rPr lang="fr-FR" sz="4000" dirty="0"/>
              <a:t>Vérification de la composition du bureau de vote centralisateur et de son périmètre</a:t>
            </a:r>
          </a:p>
          <a:p>
            <a:pPr marL="0" indent="0" algn="ctr">
              <a:buNone/>
            </a:pPr>
            <a:r>
              <a:rPr lang="fr-FR" sz="4000" dirty="0"/>
              <a:t>1/2</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Scellement</a:t>
            </a:r>
          </a:p>
        </p:txBody>
      </p:sp>
      <p:pic>
        <p:nvPicPr>
          <p:cNvPr id="13" name="Image 12">
            <a:extLst>
              <a:ext uri="{FF2B5EF4-FFF2-40B4-BE49-F238E27FC236}">
                <a16:creationId xmlns:a16="http://schemas.microsoft.com/office/drawing/2014/main" id="{6C4BD304-15DB-BB68-E431-A523299A87AC}"/>
              </a:ext>
            </a:extLst>
          </p:cNvPr>
          <p:cNvPicPr>
            <a:picLocks noChangeAspect="1"/>
          </p:cNvPicPr>
          <p:nvPr/>
        </p:nvPicPr>
        <p:blipFill>
          <a:blip r:embed="rId2"/>
          <a:stretch>
            <a:fillRect/>
          </a:stretch>
        </p:blipFill>
        <p:spPr>
          <a:xfrm>
            <a:off x="5682924" y="3194864"/>
            <a:ext cx="18704242" cy="10521136"/>
          </a:xfrm>
          <a:prstGeom prst="rect">
            <a:avLst/>
          </a:prstGeom>
        </p:spPr>
      </p:pic>
    </p:spTree>
    <p:extLst>
      <p:ext uri="{BB962C8B-B14F-4D97-AF65-F5344CB8AC3E}">
        <p14:creationId xmlns:p14="http://schemas.microsoft.com/office/powerpoint/2010/main" val="2410095135"/>
      </p:ext>
    </p:extLst>
  </p:cSld>
  <p:clrMapOvr>
    <a:masterClrMapping/>
  </p:clrMapOvr>
  <p:transition spd="slow">
    <p:wipe/>
  </p:transition>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595995" cy="7888310"/>
          </a:xfrm>
        </p:spPr>
        <p:txBody>
          <a:bodyPr anchor="ctr">
            <a:normAutofit/>
          </a:bodyPr>
          <a:lstStyle/>
          <a:p>
            <a:pPr marL="0" indent="0" algn="ctr">
              <a:buNone/>
            </a:pPr>
            <a:r>
              <a:rPr lang="fr-FR" sz="4000" b="1" u="sng" dirty="0"/>
              <a:t>Etape 1 :</a:t>
            </a:r>
          </a:p>
          <a:p>
            <a:pPr marL="0" indent="0" algn="ctr">
              <a:buNone/>
            </a:pPr>
            <a:r>
              <a:rPr lang="fr-FR" sz="4000" dirty="0"/>
              <a:t>Vérification de la composition du bureau de vote centralisateur et de son périmètre</a:t>
            </a:r>
          </a:p>
          <a:p>
            <a:pPr marL="0" indent="0" algn="ctr">
              <a:buNone/>
            </a:pPr>
            <a:r>
              <a:rPr lang="fr-FR" sz="4000" dirty="0"/>
              <a:t>2/2</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Scellement</a:t>
            </a:r>
          </a:p>
        </p:txBody>
      </p:sp>
      <p:pic>
        <p:nvPicPr>
          <p:cNvPr id="11" name="Image 10">
            <a:extLst>
              <a:ext uri="{FF2B5EF4-FFF2-40B4-BE49-F238E27FC236}">
                <a16:creationId xmlns:a16="http://schemas.microsoft.com/office/drawing/2014/main" id="{814D22F6-EDD3-EB06-FDD1-BBBAD19F89D2}"/>
              </a:ext>
            </a:extLst>
          </p:cNvPr>
          <p:cNvPicPr>
            <a:picLocks noChangeAspect="1"/>
          </p:cNvPicPr>
          <p:nvPr/>
        </p:nvPicPr>
        <p:blipFill>
          <a:blip r:embed="rId2"/>
          <a:stretch>
            <a:fillRect/>
          </a:stretch>
        </p:blipFill>
        <p:spPr>
          <a:xfrm>
            <a:off x="5682933" y="3194864"/>
            <a:ext cx="18704242" cy="10521136"/>
          </a:xfrm>
          <a:prstGeom prst="rect">
            <a:avLst/>
          </a:prstGeom>
        </p:spPr>
      </p:pic>
    </p:spTree>
    <p:extLst>
      <p:ext uri="{BB962C8B-B14F-4D97-AF65-F5344CB8AC3E}">
        <p14:creationId xmlns:p14="http://schemas.microsoft.com/office/powerpoint/2010/main" val="4227627986"/>
      </p:ext>
    </p:extLst>
  </p:cSld>
  <p:clrMapOvr>
    <a:masterClrMapping/>
  </p:clrMapOvr>
  <p:transition spd="slow">
    <p:wipe/>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595995" cy="7888310"/>
          </a:xfrm>
        </p:spPr>
        <p:txBody>
          <a:bodyPr anchor="ctr">
            <a:normAutofit/>
          </a:bodyPr>
          <a:lstStyle/>
          <a:p>
            <a:pPr marL="0" indent="0" algn="ctr">
              <a:buNone/>
            </a:pPr>
            <a:r>
              <a:rPr lang="fr-FR" sz="4000" b="1" u="sng" dirty="0"/>
              <a:t>Etape 2 :</a:t>
            </a:r>
          </a:p>
          <a:p>
            <a:pPr marL="0" indent="0" algn="ctr">
              <a:buNone/>
            </a:pPr>
            <a:r>
              <a:rPr lang="fr-FR" sz="4000" dirty="0"/>
              <a:t>Vérification des adresses emails de notification en cas de rupture de scellement</a:t>
            </a:r>
          </a:p>
          <a:p>
            <a:pPr marL="0" indent="0" algn="ctr">
              <a:buNone/>
            </a:pPr>
            <a:r>
              <a:rPr lang="fr-FR" sz="4000" dirty="0"/>
              <a:t>1/2</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Scellement</a:t>
            </a:r>
          </a:p>
        </p:txBody>
      </p:sp>
      <p:pic>
        <p:nvPicPr>
          <p:cNvPr id="13" name="Image 12">
            <a:extLst>
              <a:ext uri="{FF2B5EF4-FFF2-40B4-BE49-F238E27FC236}">
                <a16:creationId xmlns:a16="http://schemas.microsoft.com/office/drawing/2014/main" id="{096462A0-BFF7-92AC-7232-AF324DC68208}"/>
              </a:ext>
            </a:extLst>
          </p:cNvPr>
          <p:cNvPicPr>
            <a:picLocks noChangeAspect="1"/>
          </p:cNvPicPr>
          <p:nvPr/>
        </p:nvPicPr>
        <p:blipFill>
          <a:blip r:embed="rId2"/>
          <a:stretch>
            <a:fillRect/>
          </a:stretch>
        </p:blipFill>
        <p:spPr>
          <a:xfrm>
            <a:off x="5682933" y="3194864"/>
            <a:ext cx="18704242" cy="10521136"/>
          </a:xfrm>
          <a:prstGeom prst="rect">
            <a:avLst/>
          </a:prstGeom>
        </p:spPr>
      </p:pic>
    </p:spTree>
    <p:extLst>
      <p:ext uri="{BB962C8B-B14F-4D97-AF65-F5344CB8AC3E}">
        <p14:creationId xmlns:p14="http://schemas.microsoft.com/office/powerpoint/2010/main" val="3293117833"/>
      </p:ext>
    </p:extLst>
  </p:cSld>
  <p:clrMapOvr>
    <a:masterClrMapping/>
  </p:clrMapOvr>
  <p:transition spd="slow">
    <p:wipe/>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595995" cy="7888310"/>
          </a:xfrm>
        </p:spPr>
        <p:txBody>
          <a:bodyPr anchor="ctr">
            <a:normAutofit/>
          </a:bodyPr>
          <a:lstStyle/>
          <a:p>
            <a:pPr marL="0" indent="0" algn="ctr">
              <a:buNone/>
            </a:pPr>
            <a:r>
              <a:rPr lang="fr-FR" sz="4000" b="1" u="sng" dirty="0"/>
              <a:t>Etape 2 :</a:t>
            </a:r>
          </a:p>
          <a:p>
            <a:pPr marL="0" indent="0" algn="ctr">
              <a:buNone/>
            </a:pPr>
            <a:r>
              <a:rPr lang="fr-FR" sz="4000" dirty="0"/>
              <a:t>Vérification des adresses emails de notification en cas de rupture de scellement</a:t>
            </a:r>
          </a:p>
          <a:p>
            <a:pPr marL="0" indent="0" algn="ctr">
              <a:buNone/>
            </a:pPr>
            <a:r>
              <a:rPr lang="fr-FR" sz="4000" dirty="0"/>
              <a:t>2/2</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Scellement</a:t>
            </a:r>
          </a:p>
        </p:txBody>
      </p:sp>
      <p:pic>
        <p:nvPicPr>
          <p:cNvPr id="11" name="Image 10">
            <a:extLst>
              <a:ext uri="{FF2B5EF4-FFF2-40B4-BE49-F238E27FC236}">
                <a16:creationId xmlns:a16="http://schemas.microsoft.com/office/drawing/2014/main" id="{23E2E275-DC46-8937-B53C-A0DA80DD3F05}"/>
              </a:ext>
            </a:extLst>
          </p:cNvPr>
          <p:cNvPicPr>
            <a:picLocks noChangeAspect="1"/>
          </p:cNvPicPr>
          <p:nvPr/>
        </p:nvPicPr>
        <p:blipFill>
          <a:blip r:embed="rId2"/>
          <a:stretch>
            <a:fillRect/>
          </a:stretch>
        </p:blipFill>
        <p:spPr>
          <a:xfrm>
            <a:off x="5632519" y="3194864"/>
            <a:ext cx="18754647" cy="10549489"/>
          </a:xfrm>
          <a:prstGeom prst="rect">
            <a:avLst/>
          </a:prstGeom>
        </p:spPr>
      </p:pic>
    </p:spTree>
    <p:extLst>
      <p:ext uri="{BB962C8B-B14F-4D97-AF65-F5344CB8AC3E}">
        <p14:creationId xmlns:p14="http://schemas.microsoft.com/office/powerpoint/2010/main" val="2834137704"/>
      </p:ext>
    </p:extLst>
  </p:cSld>
  <p:clrMapOvr>
    <a:masterClrMapping/>
  </p:clrMapOvr>
  <p:transition spd="slow">
    <p:wipe/>
  </p:transition>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595995" cy="7888310"/>
          </a:xfrm>
        </p:spPr>
        <p:txBody>
          <a:bodyPr anchor="ctr">
            <a:normAutofit/>
          </a:bodyPr>
          <a:lstStyle/>
          <a:p>
            <a:pPr marL="0" indent="0" algn="ctr">
              <a:buNone/>
            </a:pPr>
            <a:r>
              <a:rPr lang="fr-FR" sz="4000" b="1" u="sng" dirty="0"/>
              <a:t>Etape 3 :</a:t>
            </a:r>
          </a:p>
          <a:p>
            <a:pPr marL="0" indent="0" algn="ctr">
              <a:buNone/>
            </a:pPr>
            <a:r>
              <a:rPr lang="fr-FR" sz="4000" dirty="0"/>
              <a:t>Vérification des paramètres du scrutin </a:t>
            </a:r>
          </a:p>
          <a:p>
            <a:pPr marL="0" indent="0" algn="ctr">
              <a:buNone/>
            </a:pPr>
            <a:endParaRPr lang="fr-FR" sz="4000" dirty="0"/>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Scellement</a:t>
            </a:r>
          </a:p>
        </p:txBody>
      </p:sp>
      <p:pic>
        <p:nvPicPr>
          <p:cNvPr id="13" name="Image 12">
            <a:extLst>
              <a:ext uri="{FF2B5EF4-FFF2-40B4-BE49-F238E27FC236}">
                <a16:creationId xmlns:a16="http://schemas.microsoft.com/office/drawing/2014/main" id="{2D37A836-316B-49E4-F3C8-AE73FE3FB394}"/>
              </a:ext>
            </a:extLst>
          </p:cNvPr>
          <p:cNvPicPr>
            <a:picLocks noChangeAspect="1"/>
          </p:cNvPicPr>
          <p:nvPr/>
        </p:nvPicPr>
        <p:blipFill>
          <a:blip r:embed="rId2"/>
          <a:stretch>
            <a:fillRect/>
          </a:stretch>
        </p:blipFill>
        <p:spPr>
          <a:xfrm>
            <a:off x="5617763" y="3194864"/>
            <a:ext cx="18751497" cy="10547717"/>
          </a:xfrm>
          <a:prstGeom prst="rect">
            <a:avLst/>
          </a:prstGeom>
        </p:spPr>
      </p:pic>
    </p:spTree>
    <p:extLst>
      <p:ext uri="{BB962C8B-B14F-4D97-AF65-F5344CB8AC3E}">
        <p14:creationId xmlns:p14="http://schemas.microsoft.com/office/powerpoint/2010/main" val="4267368247"/>
      </p:ext>
    </p:extLst>
  </p:cSld>
  <p:clrMapOvr>
    <a:masterClrMapping/>
  </p:clrMapOvr>
  <p:transition spd="slow">
    <p:wipe/>
  </p:transition>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595995" cy="7888310"/>
          </a:xfrm>
        </p:spPr>
        <p:txBody>
          <a:bodyPr anchor="ctr">
            <a:normAutofit/>
          </a:bodyPr>
          <a:lstStyle/>
          <a:p>
            <a:pPr marL="0" indent="0" algn="ctr">
              <a:buNone/>
            </a:pPr>
            <a:r>
              <a:rPr lang="fr-FR" sz="4000" b="1" u="sng" dirty="0"/>
              <a:t>Etape 4 :</a:t>
            </a:r>
          </a:p>
          <a:p>
            <a:pPr marL="0" indent="0" algn="ctr">
              <a:buNone/>
            </a:pPr>
            <a:r>
              <a:rPr lang="fr-FR" sz="4000" dirty="0"/>
              <a:t>Vérification de l’état des pré-scellements</a:t>
            </a:r>
          </a:p>
          <a:p>
            <a:pPr marL="0" indent="0" algn="ctr">
              <a:buNone/>
            </a:pPr>
            <a:r>
              <a:rPr lang="fr-FR" sz="4000" dirty="0"/>
              <a:t>1/2</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Scellement</a:t>
            </a:r>
          </a:p>
        </p:txBody>
      </p:sp>
      <p:pic>
        <p:nvPicPr>
          <p:cNvPr id="11" name="Image 10">
            <a:extLst>
              <a:ext uri="{FF2B5EF4-FFF2-40B4-BE49-F238E27FC236}">
                <a16:creationId xmlns:a16="http://schemas.microsoft.com/office/drawing/2014/main" id="{29BD8831-CC07-72AC-D0C8-7366FF96D551}"/>
              </a:ext>
            </a:extLst>
          </p:cNvPr>
          <p:cNvPicPr>
            <a:picLocks noChangeAspect="1"/>
          </p:cNvPicPr>
          <p:nvPr/>
        </p:nvPicPr>
        <p:blipFill>
          <a:blip r:embed="rId2"/>
          <a:stretch>
            <a:fillRect/>
          </a:stretch>
        </p:blipFill>
        <p:spPr>
          <a:xfrm>
            <a:off x="5667182" y="3194864"/>
            <a:ext cx="18719993" cy="10529996"/>
          </a:xfrm>
          <a:prstGeom prst="rect">
            <a:avLst/>
          </a:prstGeom>
        </p:spPr>
      </p:pic>
    </p:spTree>
    <p:extLst>
      <p:ext uri="{BB962C8B-B14F-4D97-AF65-F5344CB8AC3E}">
        <p14:creationId xmlns:p14="http://schemas.microsoft.com/office/powerpoint/2010/main" val="1015320140"/>
      </p:ext>
    </p:extLst>
  </p:cSld>
  <p:clrMapOvr>
    <a:masterClrMapping/>
  </p:clrMapOvr>
  <p:transition spd="slow">
    <p:wipe/>
  </p:transition>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595995" cy="7888310"/>
          </a:xfrm>
        </p:spPr>
        <p:txBody>
          <a:bodyPr anchor="ctr">
            <a:normAutofit/>
          </a:bodyPr>
          <a:lstStyle/>
          <a:p>
            <a:pPr marL="0" indent="0" algn="ctr">
              <a:buNone/>
            </a:pPr>
            <a:r>
              <a:rPr lang="fr-FR" sz="4000" b="1" u="sng" dirty="0"/>
              <a:t>Etape 4 :</a:t>
            </a:r>
          </a:p>
          <a:p>
            <a:pPr marL="0" indent="0" algn="ctr">
              <a:buNone/>
            </a:pPr>
            <a:r>
              <a:rPr lang="fr-FR" sz="4000" dirty="0"/>
              <a:t>Vérification de l’état des pré-scellements</a:t>
            </a:r>
          </a:p>
          <a:p>
            <a:pPr marL="0" indent="0" algn="ctr">
              <a:buNone/>
            </a:pPr>
            <a:r>
              <a:rPr lang="fr-FR" sz="4000" dirty="0"/>
              <a:t>2/2</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Scellement</a:t>
            </a:r>
          </a:p>
        </p:txBody>
      </p:sp>
      <p:pic>
        <p:nvPicPr>
          <p:cNvPr id="13" name="Image 12">
            <a:extLst>
              <a:ext uri="{FF2B5EF4-FFF2-40B4-BE49-F238E27FC236}">
                <a16:creationId xmlns:a16="http://schemas.microsoft.com/office/drawing/2014/main" id="{50B7414C-E880-EB65-9A5D-87007A3AD7AE}"/>
              </a:ext>
            </a:extLst>
          </p:cNvPr>
          <p:cNvPicPr>
            <a:picLocks noChangeAspect="1"/>
          </p:cNvPicPr>
          <p:nvPr/>
        </p:nvPicPr>
        <p:blipFill>
          <a:blip r:embed="rId2"/>
          <a:stretch>
            <a:fillRect/>
          </a:stretch>
        </p:blipFill>
        <p:spPr>
          <a:xfrm>
            <a:off x="5682925" y="3194864"/>
            <a:ext cx="18704242" cy="10521136"/>
          </a:xfrm>
          <a:prstGeom prst="rect">
            <a:avLst/>
          </a:prstGeom>
          <a:ln>
            <a:solidFill>
              <a:schemeClr val="tx1"/>
            </a:solidFill>
          </a:ln>
        </p:spPr>
      </p:pic>
    </p:spTree>
    <p:extLst>
      <p:ext uri="{BB962C8B-B14F-4D97-AF65-F5344CB8AC3E}">
        <p14:creationId xmlns:p14="http://schemas.microsoft.com/office/powerpoint/2010/main" val="388342252"/>
      </p:ext>
    </p:extLst>
  </p:cSld>
  <p:clrMapOvr>
    <a:masterClrMapping/>
  </p:clrMapOvr>
  <p:transition spd="slow">
    <p:wipe/>
  </p:transition>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595995" cy="7888310"/>
          </a:xfrm>
        </p:spPr>
        <p:txBody>
          <a:bodyPr anchor="ctr">
            <a:normAutofit/>
          </a:bodyPr>
          <a:lstStyle/>
          <a:p>
            <a:pPr marL="0" indent="0" algn="ctr">
              <a:buNone/>
            </a:pPr>
            <a:r>
              <a:rPr lang="fr-FR" sz="4000" b="1" u="sng" dirty="0"/>
              <a:t>Etape 5 :</a:t>
            </a:r>
          </a:p>
          <a:p>
            <a:pPr marL="0" indent="0" algn="ctr">
              <a:buNone/>
            </a:pPr>
            <a:r>
              <a:rPr lang="fr-FR" sz="4000" dirty="0"/>
              <a:t>Contrôle du système de vote et vérification que les urnes sont vides</a:t>
            </a:r>
          </a:p>
          <a:p>
            <a:pPr marL="0" indent="0" algn="ctr">
              <a:buNone/>
            </a:pPr>
            <a:r>
              <a:rPr lang="fr-FR" sz="4000" dirty="0"/>
              <a:t>1/4</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Scellement</a:t>
            </a:r>
          </a:p>
        </p:txBody>
      </p:sp>
      <p:pic>
        <p:nvPicPr>
          <p:cNvPr id="11" name="Image 10">
            <a:extLst>
              <a:ext uri="{FF2B5EF4-FFF2-40B4-BE49-F238E27FC236}">
                <a16:creationId xmlns:a16="http://schemas.microsoft.com/office/drawing/2014/main" id="{C61483EB-77C7-CC16-7D08-A59496DCD9E4}"/>
              </a:ext>
            </a:extLst>
          </p:cNvPr>
          <p:cNvPicPr>
            <a:picLocks noChangeAspect="1"/>
          </p:cNvPicPr>
          <p:nvPr/>
        </p:nvPicPr>
        <p:blipFill>
          <a:blip r:embed="rId2"/>
          <a:stretch>
            <a:fillRect/>
          </a:stretch>
        </p:blipFill>
        <p:spPr>
          <a:xfrm>
            <a:off x="5684520" y="3194864"/>
            <a:ext cx="18704242" cy="10521136"/>
          </a:xfrm>
          <a:prstGeom prst="rect">
            <a:avLst/>
          </a:prstGeom>
        </p:spPr>
      </p:pic>
    </p:spTree>
    <p:extLst>
      <p:ext uri="{BB962C8B-B14F-4D97-AF65-F5344CB8AC3E}">
        <p14:creationId xmlns:p14="http://schemas.microsoft.com/office/powerpoint/2010/main" val="3405753406"/>
      </p:ext>
    </p:extLst>
  </p:cSld>
  <p:clrMapOvr>
    <a:masterClrMapping/>
  </p:clrMapOvr>
  <p:transition spd="slow">
    <p:wipe/>
  </p:transition>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595995" cy="7888310"/>
          </a:xfrm>
        </p:spPr>
        <p:txBody>
          <a:bodyPr anchor="ctr">
            <a:normAutofit/>
          </a:bodyPr>
          <a:lstStyle/>
          <a:p>
            <a:pPr marL="0" indent="0" algn="ctr">
              <a:buNone/>
            </a:pPr>
            <a:r>
              <a:rPr lang="fr-FR" sz="4000" b="1" u="sng" dirty="0"/>
              <a:t>Etape 5 :</a:t>
            </a:r>
          </a:p>
          <a:p>
            <a:pPr marL="0" indent="0" algn="ctr">
              <a:buNone/>
            </a:pPr>
            <a:r>
              <a:rPr lang="fr-FR" sz="4000" dirty="0"/>
              <a:t>Contrôle du système de vote et vérification que les urnes sont vides</a:t>
            </a:r>
          </a:p>
          <a:p>
            <a:pPr marL="0" indent="0" algn="ctr">
              <a:buNone/>
            </a:pPr>
            <a:r>
              <a:rPr lang="fr-FR" sz="4000" dirty="0"/>
              <a:t>2/4</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Scellement</a:t>
            </a:r>
          </a:p>
        </p:txBody>
      </p:sp>
      <p:pic>
        <p:nvPicPr>
          <p:cNvPr id="13" name="Image 12">
            <a:extLst>
              <a:ext uri="{FF2B5EF4-FFF2-40B4-BE49-F238E27FC236}">
                <a16:creationId xmlns:a16="http://schemas.microsoft.com/office/drawing/2014/main" id="{29A63B8D-AA65-BEE7-6D62-1D82F4A584FD}"/>
              </a:ext>
            </a:extLst>
          </p:cNvPr>
          <p:cNvPicPr>
            <a:picLocks noChangeAspect="1"/>
          </p:cNvPicPr>
          <p:nvPr/>
        </p:nvPicPr>
        <p:blipFill>
          <a:blip r:embed="rId2"/>
          <a:stretch>
            <a:fillRect/>
          </a:stretch>
        </p:blipFill>
        <p:spPr>
          <a:xfrm>
            <a:off x="5709517" y="3194864"/>
            <a:ext cx="18663287" cy="10498099"/>
          </a:xfrm>
          <a:prstGeom prst="rect">
            <a:avLst/>
          </a:prstGeom>
        </p:spPr>
      </p:pic>
      <p:cxnSp>
        <p:nvCxnSpPr>
          <p:cNvPr id="5" name="Connecteur droit avec flèche 4">
            <a:extLst>
              <a:ext uri="{FF2B5EF4-FFF2-40B4-BE49-F238E27FC236}">
                <a16:creationId xmlns:a16="http://schemas.microsoft.com/office/drawing/2014/main" id="{D64B0A36-47DA-E817-929B-B0575C4B83E6}"/>
              </a:ext>
            </a:extLst>
          </p:cNvPr>
          <p:cNvCxnSpPr/>
          <p:nvPr/>
        </p:nvCxnSpPr>
        <p:spPr>
          <a:xfrm flipH="1">
            <a:off x="17146587" y="13030200"/>
            <a:ext cx="129540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382669360"/>
      </p:ext>
    </p:extLst>
  </p:cSld>
  <p:clrMapOvr>
    <a:masterClrMapping/>
  </p:clrMapOvr>
  <p:transition spd="slow">
    <p:wipe/>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
            <a:ext cx="24387170" cy="3181484"/>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 y="0"/>
            <a:ext cx="16232725" cy="3181484"/>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232711" y="-2"/>
            <a:ext cx="8154457" cy="3181484"/>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819" y="-2"/>
            <a:ext cx="23468347" cy="3194866"/>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82C0D0EA-E099-E178-0491-7A1FAE26E41D}"/>
              </a:ext>
            </a:extLst>
          </p:cNvPr>
          <p:cNvSpPr>
            <a:spLocks noGrp="1"/>
          </p:cNvSpPr>
          <p:nvPr>
            <p:ph idx="1"/>
          </p:nvPr>
        </p:nvSpPr>
        <p:spPr>
          <a:xfrm>
            <a:off x="-6" y="4462522"/>
            <a:ext cx="5595995" cy="7888310"/>
          </a:xfrm>
        </p:spPr>
        <p:txBody>
          <a:bodyPr anchor="ctr">
            <a:normAutofit/>
          </a:bodyPr>
          <a:lstStyle/>
          <a:p>
            <a:pPr marL="0" indent="0" algn="ctr">
              <a:buNone/>
            </a:pPr>
            <a:r>
              <a:rPr lang="fr-FR" sz="4000" b="1" u="sng" dirty="0"/>
              <a:t>Etape 5 :</a:t>
            </a:r>
          </a:p>
          <a:p>
            <a:pPr marL="0" indent="0" algn="ctr">
              <a:buNone/>
            </a:pPr>
            <a:r>
              <a:rPr lang="fr-FR" sz="4000" dirty="0"/>
              <a:t>Contrôle du système de vote et vérification que les urnes sont vides</a:t>
            </a:r>
          </a:p>
          <a:p>
            <a:pPr marL="0" indent="0" algn="ctr">
              <a:buNone/>
            </a:pPr>
            <a:r>
              <a:rPr lang="fr-FR" sz="4000" dirty="0"/>
              <a:t>3/4</a:t>
            </a:r>
          </a:p>
        </p:txBody>
      </p:sp>
      <p:sp>
        <p:nvSpPr>
          <p:cNvPr id="2" name="ZoneTexte 1">
            <a:extLst>
              <a:ext uri="{FF2B5EF4-FFF2-40B4-BE49-F238E27FC236}">
                <a16:creationId xmlns:a16="http://schemas.microsoft.com/office/drawing/2014/main" id="{2A395DF2-F1AE-E1DD-717D-7187B0B2B25D}"/>
              </a:ext>
            </a:extLst>
          </p:cNvPr>
          <p:cNvSpPr txBox="1"/>
          <p:nvPr/>
        </p:nvSpPr>
        <p:spPr>
          <a:xfrm>
            <a:off x="2211388" y="990600"/>
            <a:ext cx="18211800" cy="830997"/>
          </a:xfrm>
          <a:prstGeom prst="rect">
            <a:avLst/>
          </a:prstGeom>
          <a:noFill/>
        </p:spPr>
        <p:txBody>
          <a:bodyPr wrap="square" rtlCol="0">
            <a:spAutoFit/>
          </a:bodyPr>
          <a:lstStyle/>
          <a:p>
            <a:r>
              <a:rPr lang="fr-FR" sz="4800" dirty="0">
                <a:solidFill>
                  <a:schemeClr val="bg1"/>
                </a:solidFill>
              </a:rPr>
              <a:t>Scellement</a:t>
            </a:r>
          </a:p>
        </p:txBody>
      </p:sp>
      <p:pic>
        <p:nvPicPr>
          <p:cNvPr id="11" name="Image 10">
            <a:extLst>
              <a:ext uri="{FF2B5EF4-FFF2-40B4-BE49-F238E27FC236}">
                <a16:creationId xmlns:a16="http://schemas.microsoft.com/office/drawing/2014/main" id="{FC2CA5C8-BBA5-2953-9A50-37929A4FA69F}"/>
              </a:ext>
            </a:extLst>
          </p:cNvPr>
          <p:cNvPicPr>
            <a:picLocks noChangeAspect="1"/>
          </p:cNvPicPr>
          <p:nvPr/>
        </p:nvPicPr>
        <p:blipFill>
          <a:blip r:embed="rId2"/>
          <a:stretch>
            <a:fillRect/>
          </a:stretch>
        </p:blipFill>
        <p:spPr>
          <a:xfrm>
            <a:off x="5629376" y="3194864"/>
            <a:ext cx="18757799" cy="10551262"/>
          </a:xfrm>
          <a:prstGeom prst="rect">
            <a:avLst/>
          </a:prstGeom>
        </p:spPr>
      </p:pic>
    </p:spTree>
    <p:extLst>
      <p:ext uri="{BB962C8B-B14F-4D97-AF65-F5344CB8AC3E}">
        <p14:creationId xmlns:p14="http://schemas.microsoft.com/office/powerpoint/2010/main" val="1372152363"/>
      </p:ext>
    </p:extLst>
  </p:cSld>
  <p:clrMapOvr>
    <a:masterClrMapping/>
  </p:clrMapOvr>
  <p:transition spd="slow">
    <p:wipe/>
  </p:transition>
</p:sld>
</file>

<file path=ppt/theme/theme1.xml><?xml version="1.0" encoding="utf-8"?>
<a:theme xmlns:a="http://schemas.openxmlformats.org/drawingml/2006/main" name="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5749</Words>
  <Application>Microsoft Office PowerPoint</Application>
  <PresentationFormat>Personnalisé</PresentationFormat>
  <Paragraphs>831</Paragraphs>
  <Slides>205</Slides>
  <Notes>1</Notes>
  <HiddenSlides>0</HiddenSlides>
  <MMClips>0</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205</vt:i4>
      </vt:variant>
    </vt:vector>
  </HeadingPairs>
  <TitlesOfParts>
    <vt:vector size="215" baseType="lpstr">
      <vt:lpstr>Arial</vt:lpstr>
      <vt:lpstr>Calibri</vt:lpstr>
      <vt:lpstr>Calibri (Corps)</vt:lpstr>
      <vt:lpstr>Calibri Light</vt:lpstr>
      <vt:lpstr>Courier New</vt:lpstr>
      <vt:lpstr>Noto Sans Symbols</vt:lpstr>
      <vt:lpstr>Source Sans Pro ExtraLight</vt:lpstr>
      <vt:lpstr>Source Sans Pro Light</vt:lpstr>
      <vt:lpstr>Conception personnalisée</vt:lpstr>
      <vt:lpstr>Thème Office</vt:lpstr>
      <vt:lpstr>Neovote Elections professionnelles 2022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Neovote</dc:title>
  <dc:subject/>
  <dc:creator>Henri</dc:creator>
  <cp:keywords/>
  <dc:description/>
  <cp:lastModifiedBy>GROGNU Laurent</cp:lastModifiedBy>
  <cp:revision>1516</cp:revision>
  <cp:lastPrinted>2015-06-30T20:56:02Z</cp:lastPrinted>
  <dcterms:created xsi:type="dcterms:W3CDTF">2014-11-10T20:05:35Z</dcterms:created>
  <dcterms:modified xsi:type="dcterms:W3CDTF">2022-05-23T15:21:19Z</dcterms:modified>
  <cp:category/>
</cp:coreProperties>
</file>